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72" r:id="rId2"/>
  </p:sldMasterIdLst>
  <p:notesMasterIdLst>
    <p:notesMasterId r:id="rId13"/>
  </p:notesMasterIdLst>
  <p:handoutMasterIdLst>
    <p:handoutMasterId r:id="rId14"/>
  </p:handoutMasterIdLst>
  <p:sldIdLst>
    <p:sldId id="257" r:id="rId3"/>
    <p:sldId id="295" r:id="rId4"/>
    <p:sldId id="322" r:id="rId5"/>
    <p:sldId id="323" r:id="rId6"/>
    <p:sldId id="324" r:id="rId7"/>
    <p:sldId id="325" r:id="rId8"/>
    <p:sldId id="326" r:id="rId9"/>
    <p:sldId id="327" r:id="rId10"/>
    <p:sldId id="328" r:id="rId11"/>
    <p:sldId id="307" r:id="rId12"/>
  </p:sldIdLst>
  <p:sldSz cx="9144000" cy="6858000" type="screen4x3"/>
  <p:notesSz cx="6858000" cy="9144000"/>
  <p:defaultTextStyle>
    <a:defPPr>
      <a:defRPr lang="sk-SK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DDDDDD"/>
    <a:srgbClr val="800000"/>
    <a:srgbClr val="EAEAEA"/>
    <a:srgbClr val="969696"/>
    <a:srgbClr val="6E0000"/>
    <a:srgbClr val="C000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660" autoAdjust="0"/>
  </p:normalViewPr>
  <p:slideViewPr>
    <p:cSldViewPr snapToGrid="0">
      <p:cViewPr varScale="1">
        <p:scale>
          <a:sx n="110" d="100"/>
          <a:sy n="110" d="100"/>
        </p:scale>
        <p:origin x="1644" y="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defTabSz="762000">
              <a:defRPr sz="1000" i="1"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762000">
              <a:defRPr sz="1000" i="1"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24580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9350" y="692150"/>
            <a:ext cx="4559300" cy="3416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cs-CZ" noProof="0" smtClean="0"/>
              <a:t>Klepnutím lze upravit styly předlohy textu</a:t>
            </a:r>
          </a:p>
          <a:p>
            <a:pPr lvl="1"/>
            <a:r>
              <a:rPr lang="sk-SK" altLang="cs-CZ" noProof="0" smtClean="0"/>
              <a:t>Druhá úroveň</a:t>
            </a:r>
          </a:p>
          <a:p>
            <a:pPr lvl="2"/>
            <a:r>
              <a:rPr lang="sk-SK" altLang="cs-CZ" noProof="0" smtClean="0"/>
              <a:t>Třetí úroveň</a:t>
            </a:r>
          </a:p>
          <a:p>
            <a:pPr lvl="3"/>
            <a:r>
              <a:rPr lang="sk-SK" altLang="cs-CZ" noProof="0" smtClean="0"/>
              <a:t>Čtvrtá úroveň</a:t>
            </a:r>
          </a:p>
          <a:p>
            <a:pPr lvl="4"/>
            <a:r>
              <a:rPr lang="sk-SK" altLang="cs-CZ" noProof="0" smtClean="0"/>
              <a:t>Pátá úroveň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defTabSz="762000">
              <a:defRPr sz="1000" i="1"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762000">
              <a:defRPr sz="1000" i="1"/>
            </a:lvl1pPr>
          </a:lstStyle>
          <a:p>
            <a:fld id="{549A1246-5E4C-4E84-80EE-1BC5D1013EDE}" type="slidenum">
              <a:rPr lang="sk-SK" altLang="cs-CZ"/>
              <a:pPr/>
              <a:t>‹#›</a:t>
            </a:fld>
            <a:endParaRPr lang="sk-SK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668B98F-721C-4437-A968-81B97DF77F56}" type="slidenum">
              <a:rPr lang="sk-SK" altLang="cs-CZ" sz="1000"/>
              <a:pPr>
                <a:spcBef>
                  <a:spcPct val="0"/>
                </a:spcBef>
              </a:pPr>
              <a:t>2</a:t>
            </a:fld>
            <a:endParaRPr lang="sk-SK" altLang="cs-CZ" sz="1000"/>
          </a:p>
        </p:txBody>
      </p:sp>
      <p:sp>
        <p:nvSpPr>
          <p:cNvPr id="25603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5604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sk-SK" altLang="cs-CZ" sz="1000" i="1"/>
              <a:t>2</a:t>
            </a:r>
            <a:endParaRPr lang="sk-SK" altLang="cs-CZ" sz="1000" i="1">
              <a:latin typeface="Times New Roman CE" panose="02020603050405020304" pitchFamily="18" charset="0"/>
            </a:endParaRPr>
          </a:p>
        </p:txBody>
      </p:sp>
      <p:sp>
        <p:nvSpPr>
          <p:cNvPr id="25605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5606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5607" name="Rectangle 6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5608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F07B4DE-2D84-41DB-92A2-477B9265FA13}" type="slidenum">
              <a:rPr lang="sk-SK" altLang="cs-CZ" sz="1000"/>
              <a:pPr>
                <a:spcBef>
                  <a:spcPct val="0"/>
                </a:spcBef>
              </a:pPr>
              <a:t>3</a:t>
            </a:fld>
            <a:endParaRPr lang="sk-SK" altLang="cs-CZ" sz="1000"/>
          </a:p>
        </p:txBody>
      </p:sp>
      <p:sp>
        <p:nvSpPr>
          <p:cNvPr id="26627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6628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sk-SK" altLang="cs-CZ" sz="1000" i="1"/>
              <a:t>2</a:t>
            </a:r>
            <a:endParaRPr lang="sk-SK" altLang="cs-CZ" sz="1000" i="1">
              <a:latin typeface="Times New Roman CE" panose="02020603050405020304" pitchFamily="18" charset="0"/>
            </a:endParaRPr>
          </a:p>
        </p:txBody>
      </p:sp>
      <p:sp>
        <p:nvSpPr>
          <p:cNvPr id="26629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6630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6631" name="Rectangle 6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6632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0DCAE88-D349-4C5E-A5D5-E893CD18C737}" type="slidenum">
              <a:rPr lang="sk-SK" altLang="cs-CZ" sz="1000"/>
              <a:pPr>
                <a:spcBef>
                  <a:spcPct val="0"/>
                </a:spcBef>
              </a:pPr>
              <a:t>4</a:t>
            </a:fld>
            <a:endParaRPr lang="sk-SK" altLang="cs-CZ" sz="1000"/>
          </a:p>
        </p:txBody>
      </p:sp>
      <p:sp>
        <p:nvSpPr>
          <p:cNvPr id="27651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7652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sk-SK" altLang="cs-CZ" sz="1000" i="1"/>
              <a:t>2</a:t>
            </a:r>
            <a:endParaRPr lang="sk-SK" altLang="cs-CZ" sz="1000" i="1">
              <a:latin typeface="Times New Roman CE" panose="02020603050405020304" pitchFamily="18" charset="0"/>
            </a:endParaRPr>
          </a:p>
        </p:txBody>
      </p:sp>
      <p:sp>
        <p:nvSpPr>
          <p:cNvPr id="27653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7654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7655" name="Rectangle 6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7656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973CB89-EE24-4604-BADD-B375ABE5C094}" type="slidenum">
              <a:rPr lang="sk-SK" altLang="cs-CZ" sz="1000"/>
              <a:pPr>
                <a:spcBef>
                  <a:spcPct val="0"/>
                </a:spcBef>
              </a:pPr>
              <a:t>5</a:t>
            </a:fld>
            <a:endParaRPr lang="sk-SK" altLang="cs-CZ" sz="1000"/>
          </a:p>
        </p:txBody>
      </p:sp>
      <p:sp>
        <p:nvSpPr>
          <p:cNvPr id="28675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8676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sk-SK" altLang="cs-CZ" sz="1000" i="1"/>
              <a:t>2</a:t>
            </a:r>
            <a:endParaRPr lang="sk-SK" altLang="cs-CZ" sz="1000" i="1">
              <a:latin typeface="Times New Roman CE" panose="02020603050405020304" pitchFamily="18" charset="0"/>
            </a:endParaRPr>
          </a:p>
        </p:txBody>
      </p:sp>
      <p:sp>
        <p:nvSpPr>
          <p:cNvPr id="28677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8678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8679" name="Rectangle 6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8680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9360A80-AD78-4871-A294-46B7D62BD014}" type="slidenum">
              <a:rPr lang="sk-SK" altLang="cs-CZ" sz="1000"/>
              <a:pPr>
                <a:spcBef>
                  <a:spcPct val="0"/>
                </a:spcBef>
              </a:pPr>
              <a:t>6</a:t>
            </a:fld>
            <a:endParaRPr lang="sk-SK" altLang="cs-CZ" sz="1000"/>
          </a:p>
        </p:txBody>
      </p:sp>
      <p:sp>
        <p:nvSpPr>
          <p:cNvPr id="29699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9700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sk-SK" altLang="cs-CZ" sz="1000" i="1"/>
              <a:t>2</a:t>
            </a:r>
            <a:endParaRPr lang="sk-SK" altLang="cs-CZ" sz="1000" i="1">
              <a:latin typeface="Times New Roman CE" panose="02020603050405020304" pitchFamily="18" charset="0"/>
            </a:endParaRPr>
          </a:p>
        </p:txBody>
      </p:sp>
      <p:sp>
        <p:nvSpPr>
          <p:cNvPr id="29701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9702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9703" name="Rectangle 6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9704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271F57C-EF2F-4904-9ED9-62C5526A22E5}" type="slidenum">
              <a:rPr lang="sk-SK" altLang="cs-CZ" sz="1000"/>
              <a:pPr>
                <a:spcBef>
                  <a:spcPct val="0"/>
                </a:spcBef>
              </a:pPr>
              <a:t>7</a:t>
            </a:fld>
            <a:endParaRPr lang="sk-SK" altLang="cs-CZ" sz="1000"/>
          </a:p>
        </p:txBody>
      </p:sp>
      <p:sp>
        <p:nvSpPr>
          <p:cNvPr id="30723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30724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sk-SK" altLang="cs-CZ" sz="1000" i="1"/>
              <a:t>2</a:t>
            </a:r>
            <a:endParaRPr lang="sk-SK" altLang="cs-CZ" sz="1000" i="1">
              <a:latin typeface="Times New Roman CE" panose="02020603050405020304" pitchFamily="18" charset="0"/>
            </a:endParaRPr>
          </a:p>
        </p:txBody>
      </p:sp>
      <p:sp>
        <p:nvSpPr>
          <p:cNvPr id="30725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30726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30727" name="Rectangle 6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0728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A351A0A-97EC-4371-A799-20D33128AD52}" type="slidenum">
              <a:rPr lang="sk-SK" altLang="cs-CZ" sz="1000"/>
              <a:pPr>
                <a:spcBef>
                  <a:spcPct val="0"/>
                </a:spcBef>
              </a:pPr>
              <a:t>8</a:t>
            </a:fld>
            <a:endParaRPr lang="sk-SK" altLang="cs-CZ" sz="1000"/>
          </a:p>
        </p:txBody>
      </p:sp>
      <p:sp>
        <p:nvSpPr>
          <p:cNvPr id="31747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31748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sk-SK" altLang="cs-CZ" sz="1000" i="1"/>
              <a:t>2</a:t>
            </a:r>
            <a:endParaRPr lang="sk-SK" altLang="cs-CZ" sz="1000" i="1">
              <a:latin typeface="Times New Roman CE" panose="02020603050405020304" pitchFamily="18" charset="0"/>
            </a:endParaRPr>
          </a:p>
        </p:txBody>
      </p:sp>
      <p:sp>
        <p:nvSpPr>
          <p:cNvPr id="31749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31750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31751" name="Rectangle 6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1752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BD32178-8857-482A-9000-F488021D7205}" type="slidenum">
              <a:rPr lang="sk-SK" altLang="cs-CZ" sz="1000"/>
              <a:pPr>
                <a:spcBef>
                  <a:spcPct val="0"/>
                </a:spcBef>
              </a:pPr>
              <a:t>9</a:t>
            </a:fld>
            <a:endParaRPr lang="sk-SK" altLang="cs-CZ" sz="1000"/>
          </a:p>
        </p:txBody>
      </p:sp>
      <p:sp>
        <p:nvSpPr>
          <p:cNvPr id="32771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32772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sk-SK" altLang="cs-CZ" sz="1000" i="1"/>
              <a:t>2</a:t>
            </a:r>
            <a:endParaRPr lang="sk-SK" altLang="cs-CZ" sz="1000" i="1">
              <a:latin typeface="Times New Roman CE" panose="02020603050405020304" pitchFamily="18" charset="0"/>
            </a:endParaRPr>
          </a:p>
        </p:txBody>
      </p:sp>
      <p:sp>
        <p:nvSpPr>
          <p:cNvPr id="32773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32774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32775" name="Rectangle 6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2776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B454B66-D7B4-47BA-BB88-6EDDED5BEAD5}" type="slidenum">
              <a:rPr lang="sk-SK" altLang="cs-CZ" sz="1000"/>
              <a:pPr>
                <a:spcBef>
                  <a:spcPct val="0"/>
                </a:spcBef>
              </a:pPr>
              <a:t>10</a:t>
            </a:fld>
            <a:endParaRPr lang="sk-SK" altLang="cs-CZ" sz="1000"/>
          </a:p>
        </p:txBody>
      </p:sp>
      <p:sp>
        <p:nvSpPr>
          <p:cNvPr id="33795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54283D-D9CF-4126-BEF2-9FCDB989E742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2665327513"/>
      </p:ext>
    </p:extLst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164850-9B7A-41C5-AF75-32510CD46FE5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3030425390"/>
      </p:ext>
    </p:extLst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018159-2D7A-46DC-96D5-A9F84903E6D5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1496392250"/>
      </p:ext>
    </p:extLst>
  </p:cSld>
  <p:clrMapOvr>
    <a:masterClrMapping/>
  </p:clrMapOvr>
  <p:transition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/>
          <p:cNvSpPr/>
          <p:nvPr/>
        </p:nvSpPr>
        <p:spPr>
          <a:xfrm>
            <a:off x="0" y="4743450"/>
            <a:ext cx="9144000" cy="21145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5" name="Straight Connector 15"/>
          <p:cNvCxnSpPr/>
          <p:nvPr/>
        </p:nvCxnSpPr>
        <p:spPr>
          <a:xfrm>
            <a:off x="0" y="4714875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426" y="2895600"/>
            <a:ext cx="4572000" cy="1368798"/>
          </a:xfrm>
        </p:spPr>
        <p:txBody>
          <a:bodyPr/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52426" y="457200"/>
            <a:ext cx="7680960" cy="243839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6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7CB2B8F-6CC7-4A85-A846-3C2BA228CD60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8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59952642"/>
      </p:ext>
    </p:extLst>
  </p:cSld>
  <p:clrMapOvr>
    <a:masterClrMapping/>
  </p:clrMapOvr>
  <p:transition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7680960" cy="47244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Date Placeholder 11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Slide Number Placeholder 1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59909520-4A0C-44E4-842E-E6F68616ACB4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7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09740240"/>
      </p:ext>
    </p:extLst>
  </p:cSld>
  <p:clrMapOvr>
    <a:masterClrMapping/>
  </p:clrMapOvr>
  <p:transition>
    <p:dissolv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12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6" name="Straight Connector 17"/>
          <p:cNvCxnSpPr/>
          <p:nvPr/>
        </p:nvCxnSpPr>
        <p:spPr>
          <a:xfrm>
            <a:off x="-4763" y="1828800"/>
            <a:ext cx="9144001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52426" y="4003302"/>
            <a:ext cx="4572000" cy="1178298"/>
          </a:xfrm>
        </p:spPr>
        <p:txBody>
          <a:bodyPr/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354366" y="1990078"/>
            <a:ext cx="8439912" cy="1984248"/>
          </a:xfrm>
        </p:spPr>
        <p:txBody>
          <a:bodyPr>
            <a:noAutofit/>
          </a:bodyPr>
          <a:lstStyle>
            <a:lvl1pPr>
              <a:defRPr kumimoji="0" lang="en-US" sz="60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lvl="0"/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7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1258FCC-1788-4A1F-A042-DD1D7C5FC265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9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11855044"/>
      </p:ext>
    </p:extLst>
  </p:cSld>
  <p:clrMapOvr>
    <a:masterClrMapping/>
  </p:clrMapOvr>
  <p:transition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901184" y="1463040"/>
            <a:ext cx="3886200" cy="428853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3886200" cy="428853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6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Slide Number Placeholder 2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93F75FFC-038B-4203-93F7-148C149B90D9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8" name="Footer Placeholder 25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92925320"/>
      </p:ext>
    </p:extLst>
  </p:cSld>
  <p:clrMapOvr>
    <a:masterClrMapping/>
  </p:clrMapOvr>
  <p:transition>
    <p:dissolv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886200" cy="509587"/>
          </a:xfrm>
        </p:spPr>
        <p:txBody>
          <a:bodyPr/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5"/>
          </p:nvPr>
        </p:nvSpPr>
        <p:spPr>
          <a:xfrm>
            <a:off x="4900613" y="1463040"/>
            <a:ext cx="3886200" cy="509587"/>
          </a:xfrm>
        </p:spPr>
        <p:txBody>
          <a:bodyPr/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2" name="Content Placeholder 11"/>
          <p:cNvSpPr>
            <a:spLocks noGrp="1"/>
          </p:cNvSpPr>
          <p:nvPr>
            <p:ph sz="quarter" idx="14"/>
          </p:nvPr>
        </p:nvSpPr>
        <p:spPr>
          <a:xfrm>
            <a:off x="4900613" y="2011680"/>
            <a:ext cx="3886200" cy="373684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2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2011680"/>
            <a:ext cx="3886200" cy="373684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8" name="Date Placeholder 19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E5EA0ED8-C785-488A-A76C-50FC1B063691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10" name="Footer Placeholder 28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09918650"/>
      </p:ext>
    </p:extLst>
  </p:cSld>
  <p:clrMapOvr>
    <a:masterClrMapping/>
  </p:clrMapOvr>
  <p:transition>
    <p:dissolv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EBE7811-AF03-4275-86D5-2F55A42DFD3F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55928000"/>
      </p:ext>
    </p:extLst>
  </p:cSld>
  <p:clrMapOvr>
    <a:masterClrMapping/>
  </p:clrMapOvr>
  <p:transition>
    <p:dissolv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FCB3428-2440-4004-A502-C882D5D40497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5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6005668"/>
      </p:ext>
    </p:extLst>
  </p:cSld>
  <p:clrMapOvr>
    <a:masterClrMapping/>
  </p:clrMapOvr>
  <p:transition>
    <p:dissolv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13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7" name="Straight Connector 2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381375" cy="3967162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1600" b="0" i="1" spc="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105275" y="1463040"/>
            <a:ext cx="4681538" cy="396849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8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EE671151-17FE-4FCC-A8B6-3B9FF750CB30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10" name="Footer Placeholder 19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23825971"/>
      </p:ext>
    </p:extLst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13B04B-8D16-4D42-8EE2-396EAFC1A550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1012588611"/>
      </p:ext>
    </p:extLst>
  </p:cSld>
  <p:clrMapOvr>
    <a:masterClrMapping/>
  </p:clrMapOvr>
  <p:transition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10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7" name="Straight Connector 1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29224" y="0"/>
            <a:ext cx="3914775" cy="5657850"/>
          </a:xfrm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  <a:endParaRPr lang="en-US" noProof="0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52426" y="1600199"/>
            <a:ext cx="4572000" cy="3593237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600" i="1">
                <a:solidFill>
                  <a:schemeClr val="tx1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352425" y="275208"/>
            <a:ext cx="4572000" cy="132499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Date Placeholder 1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Slide Number Placeholder 1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0451286F-C922-407C-832B-B5F0EFE2E175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10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64202438"/>
      </p:ext>
    </p:extLst>
  </p:cSld>
  <p:clrMapOvr>
    <a:masterClrMapping/>
  </p:clrMapOvr>
  <p:transition>
    <p:dissolv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EFFC4E-A10D-4555-B1B4-123E82C9889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20484138"/>
      </p:ext>
    </p:extLst>
  </p:cSld>
  <p:clrMapOvr>
    <a:masterClrMapping/>
  </p:clrMapOvr>
  <p:transition>
    <p:dissolv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936588-C187-41C7-92A1-C79695DFA34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05425481"/>
      </p:ext>
    </p:extLst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85F14A-7B4A-4A22-9EB3-0C1DBA164E26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3131249985"/>
      </p:ext>
    </p:extLst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6AC654-967D-4CD3-9056-A31CE2CF0655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419681636"/>
      </p:ext>
    </p:extLst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DA7A68-5136-4B32-A23D-93377A03A974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517148358"/>
      </p:ext>
    </p:extLst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C8FA3E-114A-4597-BB71-E5C73DF19F70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70664056"/>
      </p:ext>
    </p:extLst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8037F0-BC9F-4940-9FD5-242387B5692D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2671758844"/>
      </p:ext>
    </p:extLst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1917C0-14FE-4440-92EE-95C71F93A1E1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2385709537"/>
      </p:ext>
    </p:extLst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FD4E39-2049-4EB8-ACAC-9BF8978B8A29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1164088001"/>
      </p:ext>
    </p:extLst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cs-CZ" smtClean="0"/>
              <a:t>Klepnutím lze upravit styl předlohy titulu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cs-CZ" smtClean="0"/>
              <a:t>Klepnutím lze upravit styly předlohy textu</a:t>
            </a:r>
          </a:p>
          <a:p>
            <a:pPr lvl="1"/>
            <a:r>
              <a:rPr lang="sk-SK" altLang="cs-CZ" smtClean="0"/>
              <a:t>Druhá úroveň</a:t>
            </a:r>
          </a:p>
          <a:p>
            <a:pPr lvl="2"/>
            <a:r>
              <a:rPr lang="sk-SK" altLang="cs-CZ" smtClean="0"/>
              <a:t>Třetí úroveň</a:t>
            </a:r>
          </a:p>
          <a:p>
            <a:pPr lvl="3"/>
            <a:r>
              <a:rPr lang="sk-SK" altLang="cs-CZ" smtClean="0"/>
              <a:t>Čtvrtá úroveň</a:t>
            </a:r>
          </a:p>
          <a:p>
            <a:pPr lvl="4"/>
            <a:r>
              <a:rPr lang="sk-SK" alt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defTabSz="762000">
              <a:defRPr sz="1400"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defTabSz="762000">
              <a:defRPr sz="1400"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defTabSz="762000">
              <a:defRPr sz="1400"/>
            </a:lvl1pPr>
          </a:lstStyle>
          <a:p>
            <a:fld id="{5542EC04-E54C-4FF7-BD04-3F44BB4B651E}" type="slidenum">
              <a:rPr lang="sk-SK" altLang="cs-CZ"/>
              <a:pPr/>
              <a:t>‹#›</a:t>
            </a:fld>
            <a:endParaRPr lang="sk-SK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transition>
    <p:dissolve/>
  </p:transition>
  <p:txStyles>
    <p:titleStyle>
      <a:lvl1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762000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defTabSz="762000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352425" y="228600"/>
            <a:ext cx="768032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styl.</a:t>
            </a:r>
            <a:endParaRPr lang="en-US" altLang="cs-CZ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425" y="1463675"/>
            <a:ext cx="7680325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425" y="6543675"/>
            <a:ext cx="146685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09750" y="6543675"/>
            <a:ext cx="4086225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 i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6700" y="6543675"/>
            <a:ext cx="876300" cy="2476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r">
              <a:defRPr sz="1000" b="1">
                <a:solidFill>
                  <a:srgbClr val="FFFFFF"/>
                </a:solidFill>
              </a:defRPr>
            </a:lvl1pPr>
          </a:lstStyle>
          <a:p>
            <a:fld id="{56EDD4CF-13E5-41BD-89E0-453848D5B500}" type="slidenum">
              <a:rPr lang="sk-SK" altLang="cs-CZ"/>
              <a:pPr/>
              <a:t>‹#›</a:t>
            </a:fld>
            <a:endParaRPr lang="sk-SK" alt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ts val="40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+mj-ea"/>
          <a:cs typeface="Tunga" pitchFamily="2"/>
        </a:defRPr>
      </a:lvl1pPr>
      <a:lvl2pPr algn="l" rtl="0" eaLnBrk="0" fontAlgn="base" hangingPunct="0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2pPr>
      <a:lvl3pPr algn="l" rtl="0" eaLnBrk="0" fontAlgn="base" hangingPunct="0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3pPr>
      <a:lvl4pPr algn="l" rtl="0" eaLnBrk="0" fontAlgn="base" hangingPunct="0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4pPr>
      <a:lvl5pPr algn="l" rtl="0" eaLnBrk="0" fontAlgn="base" hangingPunct="0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5pPr>
      <a:lvl6pPr marL="457200" algn="l" rtl="0" fontAlgn="base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6pPr>
      <a:lvl7pPr marL="914400" algn="l" rtl="0" fontAlgn="base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7pPr>
      <a:lvl8pPr marL="1371600" algn="l" rtl="0" fontAlgn="base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8pPr>
      <a:lvl9pPr marL="1828800" algn="l" rtl="0" fontAlgn="base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9pPr>
    </p:titleStyle>
    <p:bodyStyle>
      <a:lvl1pPr algn="l" rtl="0" eaLnBrk="0" fontAlgn="base" hangingPunct="0">
        <a:spcBef>
          <a:spcPts val="1200"/>
        </a:spcBef>
        <a:spcAft>
          <a:spcPct val="0"/>
        </a:spcAft>
        <a:buClr>
          <a:srgbClr val="838995"/>
        </a:buClr>
        <a:buFont typeface="Arial" panose="020B0604020202020204" pitchFamily="34" charset="0"/>
        <a:defRPr kern="1200" spc="3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171450" indent="-1714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2pPr>
      <a:lvl3pPr marL="344488" indent="-1651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517525" indent="-169863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4pPr>
      <a:lvl5pPr marL="688975" indent="-173038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8686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58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40817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5"/>
          <p:cNvSpPr>
            <a:spLocks noChangeArrowheads="1"/>
          </p:cNvSpPr>
          <p:nvPr/>
        </p:nvSpPr>
        <p:spPr bwMode="auto">
          <a:xfrm>
            <a:off x="0" y="1924050"/>
            <a:ext cx="9144000" cy="1139415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ts val="1200"/>
              </a:spcBef>
              <a:buClr>
                <a:srgbClr val="838995"/>
              </a:buClr>
              <a:buFont typeface="Arial" panose="020B0604020202020204" pitchFamily="34" charset="0"/>
              <a:defRPr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1pPr>
            <a:lvl2pPr marL="171450" indent="-17145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2pPr>
            <a:lvl3pPr marL="344488" indent="-1651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3pPr>
            <a:lvl4pPr marL="517525" indent="-169863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4pPr>
            <a:lvl5pPr marL="688975" indent="-173038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5pPr>
            <a:lvl6pPr marL="1146175" indent="-173038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6pPr>
            <a:lvl7pPr marL="1603375" indent="-173038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7pPr>
            <a:lvl8pPr marL="2060575" indent="-173038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8pPr>
            <a:lvl9pPr marL="2517775" indent="-173038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sk-SK" altLang="cs-CZ" sz="3400" b="1" dirty="0" smtClean="0">
                <a:latin typeface="Calibri" panose="020F0502020204030204" pitchFamily="34" charset="0"/>
              </a:rPr>
              <a:t>10 </a:t>
            </a:r>
            <a:r>
              <a:rPr lang="sk-SK" altLang="cs-CZ" sz="3400" b="1" dirty="0">
                <a:latin typeface="Calibri" panose="020F0502020204030204" pitchFamily="34" charset="0"/>
              </a:rPr>
              <a:t>– </a:t>
            </a:r>
            <a:r>
              <a:rPr lang="sk-SK" altLang="cs-CZ" sz="3400" b="1" dirty="0" smtClean="0">
                <a:latin typeface="Calibri" panose="020F0502020204030204" pitchFamily="34" charset="0"/>
              </a:rPr>
              <a:t>Elektrický </a:t>
            </a:r>
            <a:r>
              <a:rPr lang="sk-SK" altLang="cs-CZ" sz="3400" b="1" dirty="0" err="1" smtClean="0">
                <a:latin typeface="Calibri" panose="020F0502020204030204" pitchFamily="34" charset="0"/>
              </a:rPr>
              <a:t>proud</a:t>
            </a:r>
            <a:r>
              <a:rPr lang="sk-SK" altLang="cs-CZ" sz="3400" b="1" dirty="0" smtClean="0">
                <a:latin typeface="Calibri" panose="020F0502020204030204" pitchFamily="34" charset="0"/>
              </a:rPr>
              <a:t> v </a:t>
            </a:r>
            <a:r>
              <a:rPr lang="sk-SK" altLang="cs-CZ" sz="3400" b="1" dirty="0" err="1" smtClean="0">
                <a:latin typeface="Calibri" panose="020F0502020204030204" pitchFamily="34" charset="0"/>
              </a:rPr>
              <a:t>elektrolytech</a:t>
            </a:r>
            <a:endParaRPr lang="sk-SK" altLang="cs-CZ" sz="3400" b="1" dirty="0" smtClean="0">
              <a:latin typeface="Calibri" panose="020F0502020204030204" pitchFamily="34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sk-SK" altLang="cs-CZ" sz="3400" b="1" dirty="0" smtClean="0">
                <a:latin typeface="Calibri" panose="020F0502020204030204" pitchFamily="34" charset="0"/>
              </a:rPr>
              <a:t>ZDROJE </a:t>
            </a:r>
            <a:r>
              <a:rPr lang="sk-SK" altLang="cs-CZ" sz="3400" b="1" dirty="0">
                <a:latin typeface="Calibri" panose="020F0502020204030204" pitchFamily="34" charset="0"/>
              </a:rPr>
              <a:t>ELEKTRICKÉHO NAPĚTÍ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Line 2"/>
          <p:cNvSpPr>
            <a:spLocks noChangeShapeType="1"/>
          </p:cNvSpPr>
          <p:nvPr/>
        </p:nvSpPr>
        <p:spPr bwMode="auto">
          <a:xfrm flipH="1">
            <a:off x="-31750" y="2533650"/>
            <a:ext cx="81915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prstDash val="lgDash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3555" name="Line 3"/>
          <p:cNvSpPr>
            <a:spLocks noChangeShapeType="1"/>
          </p:cNvSpPr>
          <p:nvPr/>
        </p:nvSpPr>
        <p:spPr bwMode="auto">
          <a:xfrm>
            <a:off x="739775" y="2682875"/>
            <a:ext cx="7618413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H="1">
            <a:off x="-22225" y="2673350"/>
            <a:ext cx="81915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prstDash val="lgDash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3557" name="Text Box 6"/>
          <p:cNvSpPr txBox="1">
            <a:spLocks noChangeArrowheads="1"/>
          </p:cNvSpPr>
          <p:nvPr/>
        </p:nvSpPr>
        <p:spPr bwMode="auto">
          <a:xfrm>
            <a:off x="-22225" y="1220788"/>
            <a:ext cx="9134475" cy="521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14350" indent="-514350"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 typeface="Times New Roman" panose="02020603050405020304" pitchFamily="18" charset="0"/>
              <a:buAutoNum type="arabicPeriod"/>
            </a:pPr>
            <a:r>
              <a:rPr lang="cs-CZ" altLang="cs-CZ" sz="2800"/>
              <a:t>Prvním zdrojem elektrického napětí byl .........................</a:t>
            </a:r>
          </a:p>
          <a:p>
            <a:pPr>
              <a:spcBef>
                <a:spcPct val="0"/>
              </a:spcBef>
              <a:spcAft>
                <a:spcPct val="15000"/>
              </a:spcAft>
              <a:buFont typeface="Times New Roman" panose="02020603050405020304" pitchFamily="18" charset="0"/>
              <a:buAutoNum type="arabicPeriod"/>
            </a:pPr>
            <a:r>
              <a:rPr lang="cs-CZ" altLang="cs-CZ" sz="2800"/>
              <a:t>Elektrické napětí suchého článku je  ........................ </a:t>
            </a:r>
          </a:p>
          <a:p>
            <a:pPr>
              <a:spcBef>
                <a:spcPct val="0"/>
              </a:spcBef>
              <a:spcAft>
                <a:spcPct val="15000"/>
              </a:spcAft>
              <a:buFont typeface="Times New Roman" panose="02020603050405020304" pitchFamily="18" charset="0"/>
              <a:buAutoNum type="arabicPeriod"/>
            </a:pPr>
            <a:r>
              <a:rPr lang="cs-CZ" altLang="cs-CZ" sz="2800"/>
              <a:t>Elektrický článek, který můžeme dobíjet se nazývá</a:t>
            </a:r>
            <a:br>
              <a:rPr lang="cs-CZ" altLang="cs-CZ" sz="2800"/>
            </a:br>
            <a:r>
              <a:rPr lang="cs-CZ" altLang="cs-CZ" sz="2800"/>
              <a:t>……………………. </a:t>
            </a:r>
          </a:p>
          <a:p>
            <a:pPr>
              <a:spcBef>
                <a:spcPct val="0"/>
              </a:spcBef>
              <a:spcAft>
                <a:spcPct val="15000"/>
              </a:spcAft>
              <a:buFont typeface="Times New Roman" panose="02020603050405020304" pitchFamily="18" charset="0"/>
              <a:buAutoNum type="arabicPeriod"/>
            </a:pPr>
            <a:r>
              <a:rPr lang="cs-CZ" altLang="cs-CZ" sz="2800"/>
              <a:t>Dynamo je zdrojem  ..................... napětí.</a:t>
            </a:r>
          </a:p>
          <a:p>
            <a:pPr>
              <a:spcBef>
                <a:spcPct val="0"/>
              </a:spcBef>
              <a:spcAft>
                <a:spcPct val="15000"/>
              </a:spcAft>
              <a:buFont typeface="Times New Roman" panose="02020603050405020304" pitchFamily="18" charset="0"/>
              <a:buAutoNum type="arabicPeriod"/>
            </a:pPr>
            <a:r>
              <a:rPr lang="cs-CZ" altLang="cs-CZ" sz="2800"/>
              <a:t>Autobaterie je složena ze  …… článků a její napětí je ……………..</a:t>
            </a:r>
          </a:p>
          <a:p>
            <a:pPr>
              <a:spcBef>
                <a:spcPct val="0"/>
              </a:spcBef>
              <a:spcAft>
                <a:spcPct val="15000"/>
              </a:spcAft>
              <a:buFont typeface="Times New Roman" panose="02020603050405020304" pitchFamily="18" charset="0"/>
              <a:buAutoNum type="arabicPeriod"/>
            </a:pPr>
            <a:r>
              <a:rPr lang="cs-CZ" altLang="cs-CZ" sz="2800"/>
              <a:t>Zdrojem střídavého napětí, který se používá v elektrárnách je ……….....</a:t>
            </a:r>
          </a:p>
          <a:p>
            <a:pPr>
              <a:spcBef>
                <a:spcPct val="0"/>
              </a:spcBef>
              <a:spcAft>
                <a:spcPct val="15000"/>
              </a:spcAft>
              <a:buFont typeface="Times New Roman" panose="02020603050405020304" pitchFamily="18" charset="0"/>
              <a:buAutoNum type="arabicPeriod"/>
            </a:pPr>
            <a:r>
              <a:rPr lang="cs-CZ" altLang="cs-CZ" sz="2800"/>
              <a:t>Některé kalkulačky používají jako zdroj energie </a:t>
            </a:r>
            <a:br>
              <a:rPr lang="cs-CZ" altLang="cs-CZ" sz="2800"/>
            </a:br>
            <a:r>
              <a:rPr lang="cs-CZ" altLang="cs-CZ" sz="2800"/>
              <a:t>…………………. článek.</a:t>
            </a:r>
          </a:p>
        </p:txBody>
      </p:sp>
      <p:sp>
        <p:nvSpPr>
          <p:cNvPr id="174087" name="Text Box 7"/>
          <p:cNvSpPr txBox="1">
            <a:spLocks noChangeArrowheads="1"/>
          </p:cNvSpPr>
          <p:nvPr/>
        </p:nvSpPr>
        <p:spPr bwMode="auto">
          <a:xfrm>
            <a:off x="6262688" y="1158875"/>
            <a:ext cx="183197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sk-SK" altLang="cs-CZ" sz="2400" i="1">
                <a:solidFill>
                  <a:srgbClr val="FF0000"/>
                </a:solidFill>
              </a:rPr>
              <a:t>Voltův článek</a:t>
            </a:r>
          </a:p>
        </p:txBody>
      </p:sp>
      <p:sp>
        <p:nvSpPr>
          <p:cNvPr id="174091" name="Text Box 11"/>
          <p:cNvSpPr txBox="1">
            <a:spLocks noChangeArrowheads="1"/>
          </p:cNvSpPr>
          <p:nvPr/>
        </p:nvSpPr>
        <p:spPr bwMode="auto">
          <a:xfrm>
            <a:off x="590550" y="2562225"/>
            <a:ext cx="160337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sk-SK" altLang="cs-CZ" sz="2400" i="1">
                <a:solidFill>
                  <a:srgbClr val="FF0000"/>
                </a:solidFill>
              </a:rPr>
              <a:t>akumulátor</a:t>
            </a:r>
          </a:p>
        </p:txBody>
      </p:sp>
      <p:sp>
        <p:nvSpPr>
          <p:cNvPr id="23560" name="Text Box 12"/>
          <p:cNvSpPr txBox="1">
            <a:spLocks noChangeArrowheads="1"/>
          </p:cNvSpPr>
          <p:nvPr/>
        </p:nvSpPr>
        <p:spPr bwMode="auto">
          <a:xfrm>
            <a:off x="166688" y="636588"/>
            <a:ext cx="2265362" cy="59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sk-SK" altLang="cs-CZ" sz="3300">
                <a:solidFill>
                  <a:srgbClr val="FF0000"/>
                </a:solidFill>
              </a:rPr>
              <a:t>Zopakujte si</a:t>
            </a:r>
          </a:p>
        </p:txBody>
      </p:sp>
      <p:sp>
        <p:nvSpPr>
          <p:cNvPr id="174095" name="Text Box 15"/>
          <p:cNvSpPr txBox="1">
            <a:spLocks noChangeArrowheads="1"/>
          </p:cNvSpPr>
          <p:nvPr/>
        </p:nvSpPr>
        <p:spPr bwMode="auto">
          <a:xfrm>
            <a:off x="4459288" y="3562350"/>
            <a:ext cx="338137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sk-SK" altLang="cs-CZ" sz="2400" i="1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23562" name="Rectangle 5"/>
          <p:cNvSpPr>
            <a:spLocks noChangeArrowheads="1"/>
          </p:cNvSpPr>
          <p:nvPr/>
        </p:nvSpPr>
        <p:spPr bwMode="auto">
          <a:xfrm>
            <a:off x="0" y="1588"/>
            <a:ext cx="9144000" cy="6159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sk-SK" altLang="cs-CZ" sz="3400" b="1" smtClean="0">
                <a:solidFill>
                  <a:schemeClr val="bg1"/>
                </a:solidFill>
                <a:latin typeface="Calibri" panose="020F0502020204030204" pitchFamily="34" charset="0"/>
              </a:rPr>
              <a:t>1.10 </a:t>
            </a:r>
            <a:r>
              <a:rPr lang="sk-SK" altLang="cs-CZ" sz="3400" b="1" dirty="0">
                <a:solidFill>
                  <a:schemeClr val="bg1"/>
                </a:solidFill>
                <a:latin typeface="Calibri" panose="020F0502020204030204" pitchFamily="34" charset="0"/>
              </a:rPr>
              <a:t>– ZDROJE ELEKTRICKÉHO NAPĚTÍ</a:t>
            </a:r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5753100" y="1663700"/>
            <a:ext cx="83343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sk-SK" altLang="cs-CZ" sz="2400" i="1">
                <a:solidFill>
                  <a:srgbClr val="FF0000"/>
                </a:solidFill>
              </a:rPr>
              <a:t>1,5 V</a:t>
            </a: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1000125" y="4926013"/>
            <a:ext cx="1431925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sk-SK" altLang="cs-CZ" sz="2400" i="1">
                <a:solidFill>
                  <a:srgbClr val="FF0000"/>
                </a:solidFill>
              </a:rPr>
              <a:t>alternátor</a:t>
            </a: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684213" y="4002088"/>
            <a:ext cx="67945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sk-SK" altLang="cs-CZ" sz="2400" i="1">
                <a:solidFill>
                  <a:srgbClr val="FF0000"/>
                </a:solidFill>
              </a:rPr>
              <a:t>12V</a:t>
            </a:r>
          </a:p>
        </p:txBody>
      </p:sp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3397250" y="3024188"/>
            <a:ext cx="2116138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sk-SK" altLang="cs-CZ" sz="2400" i="1">
                <a:solidFill>
                  <a:srgbClr val="FF0000"/>
                </a:solidFill>
              </a:rPr>
              <a:t>stejnosměrného</a:t>
            </a:r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1023938" y="5813425"/>
            <a:ext cx="1770062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sk-SK" altLang="cs-CZ" sz="2400" i="1">
                <a:solidFill>
                  <a:srgbClr val="FF0000"/>
                </a:solidFill>
              </a:rPr>
              <a:t>fotovoltaický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4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4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7" grpId="0" autoUpdateAnimBg="0"/>
      <p:bldP spid="174091" grpId="0" autoUpdateAnimBg="0"/>
      <p:bldP spid="174095" grpId="0" autoUpdateAnimBg="0"/>
      <p:bldP spid="16" grpId="0" autoUpdateAnimBg="0"/>
      <p:bldP spid="18" grpId="0" autoUpdateAnimBg="0"/>
      <p:bldP spid="19" grpId="0" autoUpdateAnimBg="0"/>
      <p:bldP spid="20" grpId="0" autoUpdateAnimBg="0"/>
      <p:bldP spid="22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5"/>
          <p:cNvSpPr>
            <a:spLocks noChangeArrowheads="1"/>
          </p:cNvSpPr>
          <p:nvPr/>
        </p:nvSpPr>
        <p:spPr bwMode="auto">
          <a:xfrm>
            <a:off x="0" y="1588"/>
            <a:ext cx="9144000" cy="6159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sk-SK" altLang="cs-CZ" sz="3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1.10 </a:t>
            </a:r>
            <a:r>
              <a:rPr lang="sk-SK" altLang="cs-CZ" sz="3400" b="1" dirty="0">
                <a:solidFill>
                  <a:schemeClr val="bg1"/>
                </a:solidFill>
                <a:latin typeface="Calibri" panose="020F0502020204030204" pitchFamily="34" charset="0"/>
              </a:rPr>
              <a:t>– ZDROJE ELEKTRICKÉHO NAPĚTÍ 2/10</a:t>
            </a:r>
          </a:p>
        </p:txBody>
      </p:sp>
      <p:pic>
        <p:nvPicPr>
          <p:cNvPr id="15363" name="Obrázek 12" descr="http://www.ueb.cas.cz/cs/system/files/users/public/kolar_27/obrazky_popularizace/fotopribeh/fotopribeh_1012_ful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8" y="760413"/>
            <a:ext cx="7972425" cy="596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5"/>
          <p:cNvSpPr>
            <a:spLocks noChangeArrowheads="1"/>
          </p:cNvSpPr>
          <p:nvPr/>
        </p:nvSpPr>
        <p:spPr bwMode="auto">
          <a:xfrm>
            <a:off x="0" y="1588"/>
            <a:ext cx="9144000" cy="6159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sk-SK" altLang="cs-CZ" sz="3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1.10 </a:t>
            </a:r>
            <a:r>
              <a:rPr lang="sk-SK" altLang="cs-CZ" sz="3400" b="1" dirty="0">
                <a:solidFill>
                  <a:schemeClr val="bg1"/>
                </a:solidFill>
                <a:latin typeface="Calibri" panose="020F0502020204030204" pitchFamily="34" charset="0"/>
              </a:rPr>
              <a:t>– ZDROJE ELEKTRICKÉHO NAPĚTÍ 3/10</a:t>
            </a:r>
          </a:p>
        </p:txBody>
      </p:sp>
      <p:sp>
        <p:nvSpPr>
          <p:cNvPr id="16387" name="TextovéPole 7"/>
          <p:cNvSpPr txBox="1">
            <a:spLocks noChangeArrowheads="1"/>
          </p:cNvSpPr>
          <p:nvPr/>
        </p:nvSpPr>
        <p:spPr bwMode="auto">
          <a:xfrm>
            <a:off x="0" y="835025"/>
            <a:ext cx="9144000" cy="241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cs-CZ" altLang="cs-CZ" sz="2800" b="1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Zdroje stejnosměrného napětí</a:t>
            </a:r>
          </a:p>
          <a:p>
            <a:pPr eaLnBrk="1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Times New Roman" panose="02020603050405020304" pitchFamily="18" charset="0"/>
              <a:buAutoNum type="alphaLcParenR"/>
            </a:pPr>
            <a:r>
              <a:rPr lang="cs-CZ" altLang="cs-CZ" sz="2400" b="1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galvanický článek </a:t>
            </a:r>
            <a:r>
              <a:rPr lang="cs-CZ" altLang="cs-CZ" sz="240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cs-CZ" altLang="cs-CZ" sz="2400" u="sng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napětí článku je dáno rozdílem elektrochemických potenciálů kovů (resp. materiálů)</a:t>
            </a:r>
            <a:r>
              <a:rPr lang="cs-CZ" altLang="cs-CZ" sz="240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které článek vytváří </a:t>
            </a:r>
            <a:r>
              <a:rPr lang="cs-CZ" altLang="cs-CZ" sz="240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</a:t>
            </a:r>
            <a:r>
              <a:rPr lang="cs-CZ" altLang="cs-CZ" sz="240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elektrochemická řada kovů </a:t>
            </a:r>
            <a:r>
              <a:rPr lang="cs-CZ" altLang="cs-CZ" sz="240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</a:t>
            </a:r>
            <a:r>
              <a:rPr lang="cs-CZ" altLang="cs-CZ" sz="240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např. Cu-Zn cca 0,92 V (viz foto na začátku článku)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0" y="3284538"/>
            <a:ext cx="3362325" cy="157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>
                <a:solidFill>
                  <a:srgbClr val="FF0000"/>
                </a:solidFill>
                <a:latin typeface="Calibri" panose="020F0502020204030204" pitchFamily="34" charset="0"/>
              </a:rPr>
              <a:t>NAPĚTÍ ČLÁNKU</a:t>
            </a:r>
            <a:br>
              <a:rPr lang="cs-CZ" altLang="cs-CZ" sz="2400" b="1">
                <a:solidFill>
                  <a:srgbClr val="FF0000"/>
                </a:solidFill>
                <a:latin typeface="Calibri" panose="020F0502020204030204" pitchFamily="34" charset="0"/>
              </a:rPr>
            </a:br>
            <a:r>
              <a:rPr lang="cs-CZ" altLang="cs-CZ" sz="2400" b="1">
                <a:solidFill>
                  <a:srgbClr val="FF0000"/>
                </a:solidFill>
                <a:latin typeface="Calibri" panose="020F0502020204030204" pitchFamily="34" charset="0"/>
              </a:rPr>
              <a:t>vzniká chemickou reakcí kovových elektrod s elektrolytem.</a:t>
            </a:r>
          </a:p>
        </p:txBody>
      </p:sp>
      <p:pic>
        <p:nvPicPr>
          <p:cNvPr id="16389" name="Obrázek 12" descr="http://www.e-chembook.eu/photos/obecna/voltuv_sloup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138" y="3302000"/>
            <a:ext cx="5410200" cy="347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5"/>
          <p:cNvSpPr>
            <a:spLocks noChangeArrowheads="1"/>
          </p:cNvSpPr>
          <p:nvPr/>
        </p:nvSpPr>
        <p:spPr bwMode="auto">
          <a:xfrm>
            <a:off x="0" y="1588"/>
            <a:ext cx="9144000" cy="6159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sk-SK" altLang="cs-CZ" sz="3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1.10 </a:t>
            </a:r>
            <a:r>
              <a:rPr lang="sk-SK" altLang="cs-CZ" sz="3400" b="1" dirty="0">
                <a:solidFill>
                  <a:schemeClr val="bg1"/>
                </a:solidFill>
                <a:latin typeface="Calibri" panose="020F0502020204030204" pitchFamily="34" charset="0"/>
              </a:rPr>
              <a:t>– ZDROJE ELEKTRICKÉHO NAPĚTÍ 4/10</a:t>
            </a:r>
          </a:p>
        </p:txBody>
      </p:sp>
      <p:sp>
        <p:nvSpPr>
          <p:cNvPr id="17411" name="TextovéPole 7"/>
          <p:cNvSpPr txBox="1">
            <a:spLocks noChangeArrowheads="1"/>
          </p:cNvSpPr>
          <p:nvPr/>
        </p:nvSpPr>
        <p:spPr bwMode="auto">
          <a:xfrm>
            <a:off x="0" y="633413"/>
            <a:ext cx="91440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cs-CZ" altLang="cs-CZ" sz="2800" b="1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Princip Voltova článku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0" y="4414838"/>
            <a:ext cx="9144000" cy="249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>
            <a:spAutoFit/>
          </a:bodyPr>
          <a:lstStyle>
            <a:lvl1pPr marL="342900" indent="-342900"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400">
                <a:latin typeface="Calibri" panose="020F0502020204030204" pitchFamily="34" charset="0"/>
              </a:rPr>
              <a:t>elektrody: </a:t>
            </a:r>
            <a:br>
              <a:rPr lang="cs-CZ" altLang="cs-CZ" sz="2400">
                <a:latin typeface="Calibri" panose="020F0502020204030204" pitchFamily="34" charset="0"/>
              </a:rPr>
            </a:br>
            <a:r>
              <a:rPr lang="cs-CZ" altLang="cs-CZ" sz="2400" b="1">
                <a:solidFill>
                  <a:srgbClr val="FF0000"/>
                </a:solidFill>
                <a:latin typeface="Calibri" panose="020F0502020204030204" pitchFamily="34" charset="0"/>
              </a:rPr>
              <a:t>katoda – elektroda emitující (vysílající) elektrony </a:t>
            </a:r>
            <a:br>
              <a:rPr lang="cs-CZ" altLang="cs-CZ" sz="2400" b="1">
                <a:solidFill>
                  <a:srgbClr val="FF0000"/>
                </a:solidFill>
                <a:latin typeface="Calibri" panose="020F0502020204030204" pitchFamily="34" charset="0"/>
              </a:rPr>
            </a:br>
            <a:r>
              <a:rPr lang="cs-CZ" altLang="cs-CZ" sz="1800" b="1">
                <a:solidFill>
                  <a:srgbClr val="FF0000"/>
                </a:solidFill>
                <a:latin typeface="Calibri" panose="020F0502020204030204" pitchFamily="34" charset="0"/>
              </a:rPr>
              <a:t>u galvanického článku je kladná; při elektrolýze (připojené napětí zvnějšku) je záporná</a:t>
            </a:r>
            <a:r>
              <a:rPr lang="cs-CZ" altLang="cs-CZ" sz="2400">
                <a:latin typeface="Calibri" panose="020F0502020204030204" pitchFamily="34" charset="0"/>
              </a:rPr>
              <a:t/>
            </a:r>
            <a:br>
              <a:rPr lang="cs-CZ" altLang="cs-CZ" sz="2400">
                <a:latin typeface="Calibri" panose="020F0502020204030204" pitchFamily="34" charset="0"/>
              </a:rPr>
            </a:br>
            <a:r>
              <a:rPr lang="cs-CZ" altLang="cs-CZ" sz="2400" b="1">
                <a:solidFill>
                  <a:srgbClr val="00B0F0"/>
                </a:solidFill>
                <a:latin typeface="Calibri" panose="020F0502020204030204" pitchFamily="34" charset="0"/>
              </a:rPr>
              <a:t>anoda – elektroda absorbující (přijímající) elektrony</a:t>
            </a:r>
            <a:br>
              <a:rPr lang="cs-CZ" altLang="cs-CZ" sz="2400" b="1">
                <a:solidFill>
                  <a:srgbClr val="00B0F0"/>
                </a:solidFill>
                <a:latin typeface="Calibri" panose="020F0502020204030204" pitchFamily="34" charset="0"/>
              </a:rPr>
            </a:br>
            <a:r>
              <a:rPr lang="cs-CZ" altLang="cs-CZ" sz="1800" b="1">
                <a:solidFill>
                  <a:srgbClr val="00B0F0"/>
                </a:solidFill>
                <a:latin typeface="Calibri" panose="020F0502020204030204" pitchFamily="34" charset="0"/>
              </a:rPr>
              <a:t>u galvanického článku je záporná; při elektrolýze (připojené napětí zvnějšku) je kladná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400">
                <a:latin typeface="Calibri" panose="020F0502020204030204" pitchFamily="34" charset="0"/>
              </a:rPr>
              <a:t>elektrolyt – např. kyselina sírová nebo roztoky síranu zinečnatého a měďnatého</a:t>
            </a:r>
          </a:p>
        </p:txBody>
      </p:sp>
      <p:pic>
        <p:nvPicPr>
          <p:cNvPr id="17413" name="Obrázek 9" descr="http://upload.wikimedia.org/wikipedia/commons/thumb/d/d1/Galvanick%C3%BD_%C4%8Dl%C3%A1nek.svg/300px-Galvanick%C3%BD_%C4%8Dl%C3%A1nek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175" y="1160463"/>
            <a:ext cx="5581650" cy="323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5"/>
          <p:cNvSpPr>
            <a:spLocks noChangeArrowheads="1"/>
          </p:cNvSpPr>
          <p:nvPr/>
        </p:nvSpPr>
        <p:spPr bwMode="auto">
          <a:xfrm>
            <a:off x="0" y="1588"/>
            <a:ext cx="9144000" cy="6159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sk-SK" altLang="cs-CZ" sz="3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1.10 </a:t>
            </a:r>
            <a:r>
              <a:rPr lang="sk-SK" altLang="cs-CZ" sz="3400" b="1" dirty="0">
                <a:solidFill>
                  <a:schemeClr val="bg1"/>
                </a:solidFill>
                <a:latin typeface="Calibri" panose="020F0502020204030204" pitchFamily="34" charset="0"/>
              </a:rPr>
              <a:t>– ZDROJE ELEKTRICKÉHO NAPĚTÍ 5/10</a:t>
            </a:r>
          </a:p>
        </p:txBody>
      </p:sp>
      <p:sp>
        <p:nvSpPr>
          <p:cNvPr id="18435" name="TextovéPole 7"/>
          <p:cNvSpPr txBox="1">
            <a:spLocks noChangeArrowheads="1"/>
          </p:cNvSpPr>
          <p:nvPr/>
        </p:nvSpPr>
        <p:spPr bwMode="auto">
          <a:xfrm>
            <a:off x="0" y="835025"/>
            <a:ext cx="91440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cs-CZ" altLang="cs-CZ" sz="2800" b="1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Suchý článek</a:t>
            </a:r>
          </a:p>
        </p:txBody>
      </p:sp>
      <p:pic>
        <p:nvPicPr>
          <p:cNvPr id="18436" name="Obrázek 10" descr="http://www.komenskeho66.cz/materialy/chemie/WEB-CHEMIE9/9obrazky/galva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" y="1539875"/>
            <a:ext cx="3895725" cy="357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Obrázek 11" descr="http://upload.wikimedia.org/wikipedia/commons/thumb/0/02/BateriaR14.jpg/220px-BateriaR14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5238" y="1539875"/>
            <a:ext cx="3776662" cy="357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TextovéPole 1"/>
          <p:cNvSpPr txBox="1">
            <a:spLocks noChangeArrowheads="1"/>
          </p:cNvSpPr>
          <p:nvPr/>
        </p:nvSpPr>
        <p:spPr bwMode="auto">
          <a:xfrm>
            <a:off x="0" y="5149850"/>
            <a:ext cx="914400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000" b="1">
                <a:solidFill>
                  <a:srgbClr val="00B0F0"/>
                </a:solidFill>
                <a:latin typeface="Calibri" panose="020F0502020204030204" pitchFamily="34" charset="0"/>
              </a:rPr>
              <a:t>záporná elektroda</a:t>
            </a:r>
            <a:r>
              <a:rPr lang="cs-CZ" altLang="cs-CZ" sz="2000">
                <a:latin typeface="Calibri" panose="020F0502020204030204" pitchFamily="34" charset="0"/>
              </a:rPr>
              <a:t>: zinková nádoba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000" b="1">
                <a:solidFill>
                  <a:srgbClr val="FF0000"/>
                </a:solidFill>
                <a:latin typeface="Calibri" panose="020F0502020204030204" pitchFamily="34" charset="0"/>
              </a:rPr>
              <a:t>kladná elektroda</a:t>
            </a:r>
            <a:r>
              <a:rPr lang="cs-CZ" altLang="cs-CZ" sz="2000">
                <a:latin typeface="Calibri" panose="020F0502020204030204" pitchFamily="34" charset="0"/>
              </a:rPr>
              <a:t>: uhlíková tyčinka opatřená kovovou čepičkou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000">
                <a:latin typeface="Calibri" panose="020F0502020204030204" pitchFamily="34" charset="0"/>
              </a:rPr>
              <a:t>elektrolyt: pasta ze salmiaku (chlorid amonný) 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000">
                <a:latin typeface="Calibri" panose="020F0502020204030204" pitchFamily="34" charset="0"/>
              </a:rPr>
              <a:t>depolarizátor: prodlužuje životnost článku (burel alias oxid manganičitý)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000" b="1">
                <a:solidFill>
                  <a:srgbClr val="FF0000"/>
                </a:solidFill>
                <a:latin typeface="Calibri" panose="020F0502020204030204" pitchFamily="34" charset="0"/>
              </a:rPr>
              <a:t>napětí článku je 1.5 V a nedá se obnovit!!!!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"/>
          <p:cNvSpPr>
            <a:spLocks noChangeArrowheads="1"/>
          </p:cNvSpPr>
          <p:nvPr/>
        </p:nvSpPr>
        <p:spPr bwMode="auto">
          <a:xfrm>
            <a:off x="0" y="1588"/>
            <a:ext cx="9144000" cy="6159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sk-SK" altLang="cs-CZ" sz="3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1.10 </a:t>
            </a:r>
            <a:r>
              <a:rPr lang="sk-SK" altLang="cs-CZ" sz="3400" b="1" dirty="0">
                <a:solidFill>
                  <a:schemeClr val="bg1"/>
                </a:solidFill>
                <a:latin typeface="Calibri" panose="020F0502020204030204" pitchFamily="34" charset="0"/>
              </a:rPr>
              <a:t>– ZDROJE ELEKTRICKÉHO NAPĚTÍ 6/10</a:t>
            </a:r>
          </a:p>
        </p:txBody>
      </p:sp>
      <p:sp>
        <p:nvSpPr>
          <p:cNvPr id="19459" name="TextovéPole 7"/>
          <p:cNvSpPr txBox="1">
            <a:spLocks noChangeArrowheads="1"/>
          </p:cNvSpPr>
          <p:nvPr/>
        </p:nvSpPr>
        <p:spPr bwMode="auto">
          <a:xfrm>
            <a:off x="0" y="633413"/>
            <a:ext cx="91440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cs-CZ" altLang="cs-CZ" sz="2800" b="1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Akumulátory</a:t>
            </a:r>
          </a:p>
        </p:txBody>
      </p:sp>
      <p:sp>
        <p:nvSpPr>
          <p:cNvPr id="19460" name="TextovéPole 1"/>
          <p:cNvSpPr txBox="1">
            <a:spLocks noChangeArrowheads="1"/>
          </p:cNvSpPr>
          <p:nvPr/>
        </p:nvSpPr>
        <p:spPr bwMode="auto">
          <a:xfrm>
            <a:off x="0" y="4437063"/>
            <a:ext cx="6413500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000" b="1">
                <a:latin typeface="Calibri" panose="020F0502020204030204" pitchFamily="34" charset="0"/>
              </a:rPr>
              <a:t>olověné</a:t>
            </a:r>
            <a:r>
              <a:rPr lang="cs-CZ" altLang="cs-CZ" sz="2000">
                <a:latin typeface="Calibri" panose="020F0502020204030204" pitchFamily="34" charset="0"/>
              </a:rPr>
              <a:t> – autobaterie (6 článků, každý 2.1 V), moto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000" b="1">
                <a:latin typeface="Calibri" panose="020F0502020204030204" pitchFamily="34" charset="0"/>
              </a:rPr>
              <a:t>alkalické</a:t>
            </a:r>
            <a:r>
              <a:rPr lang="cs-CZ" altLang="cs-CZ" sz="2000">
                <a:latin typeface="Calibri" panose="020F0502020204030204" pitchFamily="34" charset="0"/>
              </a:rPr>
              <a:t> – př. Ni-Cd, Ni-Mh (niklo-metalhydrid) – mobily, fotoaparáty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000" b="1">
                <a:solidFill>
                  <a:srgbClr val="FF0000"/>
                </a:solidFill>
                <a:latin typeface="Calibri" panose="020F0502020204030204" pitchFamily="34" charset="0"/>
              </a:rPr>
              <a:t>napětí článku je obnovitelné zpětným nabíjením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1800" b="1">
                <a:solidFill>
                  <a:srgbClr val="333333"/>
                </a:solidFill>
                <a:latin typeface="Calibri" panose="020F0502020204030204" pitchFamily="34" charset="0"/>
              </a:rPr>
              <a:t>Ah</a:t>
            </a:r>
            <a:r>
              <a:rPr lang="cs-CZ" altLang="cs-CZ" sz="1800">
                <a:solidFill>
                  <a:srgbClr val="333333"/>
                </a:solidFill>
                <a:latin typeface="Calibri" panose="020F0502020204030204" pitchFamily="34" charset="0"/>
              </a:rPr>
              <a:t> – ampérhodiny – jinými slovy kolik proudu je schopná baterie dodat. Například 2500 mAh: baterka je teoreticky schopna dodávat 1A (tj. 1000 mAh) po dobu 2,5h či 100mA po dobu 25 hod.</a:t>
            </a:r>
            <a:endParaRPr lang="cs-CZ" altLang="cs-CZ" sz="1800" b="1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pic>
        <p:nvPicPr>
          <p:cNvPr id="19461" name="Picture 2" descr="http://mobilenet.cz/obrazek/oloveny-akumulator-1128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8" y="1192213"/>
            <a:ext cx="5372100" cy="315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4" descr="http://www.nej-ceny.cz/image-shop/452347/original/nabijeci-baterie-gp-aa-2700-mah-4k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2525" y="3619500"/>
            <a:ext cx="2481263" cy="315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4" descr="http://i.idnes.cz/07/011/gal/FDV184613_autobateri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2525" y="1204913"/>
            <a:ext cx="2481263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5"/>
          <p:cNvSpPr>
            <a:spLocks noChangeArrowheads="1"/>
          </p:cNvSpPr>
          <p:nvPr/>
        </p:nvSpPr>
        <p:spPr bwMode="auto">
          <a:xfrm>
            <a:off x="0" y="1588"/>
            <a:ext cx="9144000" cy="6159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sk-SK" altLang="cs-CZ" sz="3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1.10 </a:t>
            </a:r>
            <a:r>
              <a:rPr lang="sk-SK" altLang="cs-CZ" sz="3400" b="1" dirty="0">
                <a:solidFill>
                  <a:schemeClr val="bg1"/>
                </a:solidFill>
                <a:latin typeface="Calibri" panose="020F0502020204030204" pitchFamily="34" charset="0"/>
              </a:rPr>
              <a:t>– ZDROJE ELEKTRICKÉHO NAPĚTÍ 7/10</a:t>
            </a:r>
          </a:p>
        </p:txBody>
      </p:sp>
      <p:sp>
        <p:nvSpPr>
          <p:cNvPr id="20483" name="TextovéPole 7"/>
          <p:cNvSpPr txBox="1">
            <a:spLocks noChangeArrowheads="1"/>
          </p:cNvSpPr>
          <p:nvPr/>
        </p:nvSpPr>
        <p:spPr bwMode="auto">
          <a:xfrm>
            <a:off x="0" y="754063"/>
            <a:ext cx="91440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cs-CZ" altLang="cs-CZ" sz="2800" b="1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Termoelektrický článek</a:t>
            </a:r>
          </a:p>
        </p:txBody>
      </p:sp>
      <p:pic>
        <p:nvPicPr>
          <p:cNvPr id="20484" name="Obrázek 9" descr="http://www.quido.cz/mereni/teplo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1751013"/>
            <a:ext cx="4929188" cy="298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Obrázek 10" descr="http://vmiksik.sweb.cz/peltier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5" r="2527"/>
          <a:stretch>
            <a:fillRect/>
          </a:stretch>
        </p:blipFill>
        <p:spPr bwMode="auto">
          <a:xfrm>
            <a:off x="5300663" y="1751013"/>
            <a:ext cx="3644900" cy="298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6" name="Obdélník 2"/>
          <p:cNvSpPr>
            <a:spLocks noChangeArrowheads="1"/>
          </p:cNvSpPr>
          <p:nvPr/>
        </p:nvSpPr>
        <p:spPr bwMode="auto">
          <a:xfrm>
            <a:off x="225425" y="4949825"/>
            <a:ext cx="8720138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400">
                <a:solidFill>
                  <a:srgbClr val="FF0000"/>
                </a:solidFill>
                <a:latin typeface="Calibri" panose="020F0502020204030204" pitchFamily="34" charset="0"/>
              </a:rPr>
              <a:t>zahříváním dvou spojených kovů </a:t>
            </a:r>
            <a:r>
              <a:rPr lang="cs-CZ" altLang="cs-CZ" sz="2400">
                <a:latin typeface="Calibri" panose="020F0502020204030204" pitchFamily="34" charset="0"/>
              </a:rPr>
              <a:t>(bimetalového pásku) </a:t>
            </a:r>
            <a:r>
              <a:rPr lang="cs-CZ" altLang="cs-CZ" sz="2400">
                <a:solidFill>
                  <a:srgbClr val="FF0000"/>
                </a:solidFill>
                <a:latin typeface="Calibri" panose="020F0502020204030204" pitchFamily="34" charset="0"/>
              </a:rPr>
              <a:t>vzniká</a:t>
            </a:r>
            <a:r>
              <a:rPr lang="cs-CZ" altLang="cs-CZ" sz="2400">
                <a:latin typeface="Calibri" panose="020F0502020204030204" pitchFamily="34" charset="0"/>
              </a:rPr>
              <a:t> na opačných rozpojených koncích </a:t>
            </a:r>
            <a:r>
              <a:rPr lang="cs-CZ" altLang="cs-CZ" sz="2400">
                <a:solidFill>
                  <a:srgbClr val="FF0000"/>
                </a:solidFill>
                <a:latin typeface="Calibri" panose="020F0502020204030204" pitchFamily="34" charset="0"/>
              </a:rPr>
              <a:t>napětí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400">
                <a:latin typeface="Calibri" panose="020F0502020204030204" pitchFamily="34" charset="0"/>
              </a:rPr>
              <a:t>opačný jev: přivedeme-li napětí na termočlánek, </a:t>
            </a:r>
            <a:r>
              <a:rPr lang="cs-CZ" altLang="cs-CZ" sz="2400" b="1">
                <a:solidFill>
                  <a:srgbClr val="00B0F0"/>
                </a:solidFill>
                <a:latin typeface="Calibri" panose="020F0502020204030204" pitchFamily="34" charset="0"/>
              </a:rPr>
              <a:t>jeden kov se ochlazuje</a:t>
            </a:r>
            <a:r>
              <a:rPr lang="cs-CZ" altLang="cs-CZ" sz="2400">
                <a:latin typeface="Calibri" panose="020F0502020204030204" pitchFamily="34" charset="0"/>
              </a:rPr>
              <a:t> a </a:t>
            </a:r>
            <a:r>
              <a:rPr lang="cs-CZ" altLang="cs-CZ" sz="2400" b="1">
                <a:solidFill>
                  <a:srgbClr val="FF0000"/>
                </a:solidFill>
                <a:latin typeface="Calibri" panose="020F0502020204030204" pitchFamily="34" charset="0"/>
              </a:rPr>
              <a:t>druhý zahřívá </a:t>
            </a:r>
            <a:r>
              <a:rPr lang="cs-CZ" altLang="cs-CZ" sz="2400">
                <a:latin typeface="Calibri" panose="020F0502020204030204" pitchFamily="34" charset="0"/>
              </a:rPr>
              <a:t>– využití ke chlazení procesorů v PC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5"/>
          <p:cNvSpPr>
            <a:spLocks noChangeArrowheads="1"/>
          </p:cNvSpPr>
          <p:nvPr/>
        </p:nvSpPr>
        <p:spPr bwMode="auto">
          <a:xfrm>
            <a:off x="0" y="1588"/>
            <a:ext cx="9144000" cy="6159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sk-SK" altLang="cs-CZ" sz="3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1.10 </a:t>
            </a:r>
            <a:r>
              <a:rPr lang="sk-SK" altLang="cs-CZ" sz="3400" b="1" dirty="0">
                <a:solidFill>
                  <a:schemeClr val="bg1"/>
                </a:solidFill>
                <a:latin typeface="Calibri" panose="020F0502020204030204" pitchFamily="34" charset="0"/>
              </a:rPr>
              <a:t>– ZDROJE ELEKTRICKÉHO NAPĚTÍ 8/10</a:t>
            </a:r>
          </a:p>
        </p:txBody>
      </p:sp>
      <p:sp>
        <p:nvSpPr>
          <p:cNvPr id="21507" name="TextovéPole 7"/>
          <p:cNvSpPr txBox="1">
            <a:spLocks noChangeArrowheads="1"/>
          </p:cNvSpPr>
          <p:nvPr/>
        </p:nvSpPr>
        <p:spPr bwMode="auto">
          <a:xfrm>
            <a:off x="0" y="766763"/>
            <a:ext cx="91440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cs-CZ" altLang="cs-CZ" sz="2800" b="1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Fotovoltaický článek</a:t>
            </a:r>
          </a:p>
        </p:txBody>
      </p:sp>
      <p:pic>
        <p:nvPicPr>
          <p:cNvPr id="21508" name="Obrázek 11" descr="http://vtm.e15.cz/files/imagecache/dust_filerenderer_big/upload/aktuality/3313/projekt_ikaros_4bfe2f440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1849438"/>
            <a:ext cx="4648200" cy="307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Obrázek 12" descr="http://media0.mypage.cz/images/media0:4cbffba552339.jpg/fotovoltaick%C3%BD%20%C4%8Dl%C3%A1nek%20v%20realn%C3%A9%20podob%C4%9B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550" y="1849438"/>
            <a:ext cx="4100513" cy="307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TextovéPole 1"/>
          <p:cNvSpPr txBox="1">
            <a:spLocks noChangeArrowheads="1"/>
          </p:cNvSpPr>
          <p:nvPr/>
        </p:nvSpPr>
        <p:spPr bwMode="auto">
          <a:xfrm>
            <a:off x="0" y="5419725"/>
            <a:ext cx="914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400">
                <a:latin typeface="Calibri" panose="020F0502020204030204" pitchFamily="34" charset="0"/>
              </a:rPr>
              <a:t>přeměna světla na elektrický proud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400">
                <a:latin typeface="Calibri" panose="020F0502020204030204" pitchFamily="34" charset="0"/>
              </a:rPr>
              <a:t>využití: fotodiody, fotovoltaika, kalkulačky, hodinky, družice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5"/>
          <p:cNvSpPr>
            <a:spLocks noChangeArrowheads="1"/>
          </p:cNvSpPr>
          <p:nvPr/>
        </p:nvSpPr>
        <p:spPr bwMode="auto">
          <a:xfrm>
            <a:off x="0" y="1588"/>
            <a:ext cx="9144000" cy="6159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sk-SK" altLang="cs-CZ" sz="3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1.10 </a:t>
            </a:r>
            <a:r>
              <a:rPr lang="sk-SK" altLang="cs-CZ" sz="3400" b="1" dirty="0">
                <a:solidFill>
                  <a:schemeClr val="bg1"/>
                </a:solidFill>
                <a:latin typeface="Calibri" panose="020F0502020204030204" pitchFamily="34" charset="0"/>
              </a:rPr>
              <a:t>– ZDROJE ELEKTRICKÉHO NAPĚTÍ 9/10</a:t>
            </a:r>
          </a:p>
        </p:txBody>
      </p:sp>
      <p:sp>
        <p:nvSpPr>
          <p:cNvPr id="22531" name="TextovéPole 7"/>
          <p:cNvSpPr txBox="1">
            <a:spLocks noChangeArrowheads="1"/>
          </p:cNvSpPr>
          <p:nvPr/>
        </p:nvSpPr>
        <p:spPr bwMode="auto">
          <a:xfrm>
            <a:off x="0" y="766763"/>
            <a:ext cx="91440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cs-CZ" altLang="cs-CZ" sz="2800" b="1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Zdroje střídavého napětí</a:t>
            </a:r>
          </a:p>
        </p:txBody>
      </p:sp>
      <p:sp>
        <p:nvSpPr>
          <p:cNvPr id="22532" name="TextovéPole 2"/>
          <p:cNvSpPr txBox="1">
            <a:spLocks noChangeArrowheads="1"/>
          </p:cNvSpPr>
          <p:nvPr/>
        </p:nvSpPr>
        <p:spPr bwMode="auto">
          <a:xfrm>
            <a:off x="0" y="1339850"/>
            <a:ext cx="914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AutoNum type="alphaLcParenR"/>
            </a:pPr>
            <a:r>
              <a:rPr lang="cs-CZ" altLang="cs-CZ" sz="2400">
                <a:latin typeface="Calibri" panose="020F0502020204030204" pitchFamily="34" charset="0"/>
              </a:rPr>
              <a:t>alternátor – výroba el. proudu v elektrárnách</a:t>
            </a:r>
          </a:p>
          <a:p>
            <a:pPr>
              <a:spcBef>
                <a:spcPct val="0"/>
              </a:spcBef>
              <a:buFont typeface="Times New Roman" panose="02020603050405020304" pitchFamily="18" charset="0"/>
              <a:buAutoNum type="alphaLcParenR"/>
            </a:pPr>
            <a:r>
              <a:rPr lang="cs-CZ" altLang="cs-CZ" sz="2400">
                <a:latin typeface="Calibri" panose="020F0502020204030204" pitchFamily="34" charset="0"/>
              </a:rPr>
              <a:t>oscilátory – mobilní sítě, satelity, TV, rozhlas</a:t>
            </a:r>
          </a:p>
        </p:txBody>
      </p:sp>
      <p:pic>
        <p:nvPicPr>
          <p:cNvPr id="22533" name="Picture 2" descr="http://upload.wikimedia.org/wikipedia/commons/7/74/Gorskii_04414u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13" y="2582863"/>
            <a:ext cx="4616450" cy="394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Obrázek 8" descr="http://pandatron.cz/elektronika2/nrl_1_foto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71" t="3073" r="2283" b="2589"/>
          <a:stretch>
            <a:fillRect/>
          </a:stretch>
        </p:blipFill>
        <p:spPr bwMode="auto">
          <a:xfrm>
            <a:off x="5826125" y="2582863"/>
            <a:ext cx="2914650" cy="394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k-SK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k-SK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ylar">
  <a:themeElements>
    <a:clrScheme name="Mylar">
      <a:dk1>
        <a:srgbClr val="000000"/>
      </a:dk1>
      <a:lt1>
        <a:srgbClr val="FFFFFF"/>
      </a:lt1>
      <a:dk2>
        <a:srgbClr val="656162"/>
      </a:dk2>
      <a:lt2>
        <a:srgbClr val="E0DACC"/>
      </a:lt2>
      <a:accent1>
        <a:srgbClr val="4A5A7A"/>
      </a:accent1>
      <a:accent2>
        <a:srgbClr val="F7BD40"/>
      </a:accent2>
      <a:accent3>
        <a:srgbClr val="975C00"/>
      </a:accent3>
      <a:accent4>
        <a:srgbClr val="754D41"/>
      </a:accent4>
      <a:accent5>
        <a:srgbClr val="838995"/>
      </a:accent5>
      <a:accent6>
        <a:srgbClr val="687B66"/>
      </a:accent6>
      <a:hlink>
        <a:srgbClr val="B5740B"/>
      </a:hlink>
      <a:folHlink>
        <a:srgbClr val="7483A0"/>
      </a:folHlink>
    </a:clrScheme>
    <a:fontScheme name="Mylar">
      <a:maj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ylar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25400" h="508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tint val="100000"/>
                <a:shade val="30000"/>
                <a:alpha val="100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lumMod val="80000"/>
              </a:schemeClr>
              <a:schemeClr val="phClr">
                <a:tint val="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3188</TotalTime>
  <Words>314</Words>
  <Application>Microsoft Office PowerPoint</Application>
  <PresentationFormat>Předvádění na obrazovce (4:3)</PresentationFormat>
  <Paragraphs>70</Paragraphs>
  <Slides>10</Slides>
  <Notes>9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10</vt:i4>
      </vt:variant>
    </vt:vector>
  </HeadingPairs>
  <TitlesOfParts>
    <vt:vector size="20" baseType="lpstr">
      <vt:lpstr>Times New Roman</vt:lpstr>
      <vt:lpstr>Arial</vt:lpstr>
      <vt:lpstr>Corbel</vt:lpstr>
      <vt:lpstr>Tunga</vt:lpstr>
      <vt:lpstr>Tahoma</vt:lpstr>
      <vt:lpstr>Calibri</vt:lpstr>
      <vt:lpstr>Wingdings</vt:lpstr>
      <vt:lpstr>Times New Roman CE</vt:lpstr>
      <vt:lpstr>Default Design</vt:lpstr>
      <vt:lpstr>Mylar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Zdroje elektrického napětí</dc:title>
  <dc:subject>fyzika</dc:subject>
  <dc:creator>Čeněk Kodejška</dc:creator>
  <cp:lastModifiedBy>Kodejška Čeněk</cp:lastModifiedBy>
  <cp:revision>740</cp:revision>
  <cp:lastPrinted>1999-08-11T16:37:14Z</cp:lastPrinted>
  <dcterms:created xsi:type="dcterms:W3CDTF">1998-07-07T19:23:32Z</dcterms:created>
  <dcterms:modified xsi:type="dcterms:W3CDTF">2024-09-12T06:34:05Z</dcterms:modified>
</cp:coreProperties>
</file>