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72" r:id="rId2"/>
  </p:sldMasterIdLst>
  <p:notesMasterIdLst>
    <p:notesMasterId r:id="rId23"/>
  </p:notesMasterIdLst>
  <p:handoutMasterIdLst>
    <p:handoutMasterId r:id="rId24"/>
  </p:handoutMasterIdLst>
  <p:sldIdLst>
    <p:sldId id="257" r:id="rId3"/>
    <p:sldId id="295" r:id="rId4"/>
    <p:sldId id="313" r:id="rId5"/>
    <p:sldId id="314" r:id="rId6"/>
    <p:sldId id="316" r:id="rId7"/>
    <p:sldId id="319" r:id="rId8"/>
    <p:sldId id="318" r:id="rId9"/>
    <p:sldId id="320" r:id="rId10"/>
    <p:sldId id="321" r:id="rId11"/>
    <p:sldId id="307" r:id="rId12"/>
    <p:sldId id="322" r:id="rId13"/>
    <p:sldId id="323" r:id="rId14"/>
    <p:sldId id="324" r:id="rId15"/>
    <p:sldId id="325" r:id="rId16"/>
    <p:sldId id="326" r:id="rId17"/>
    <p:sldId id="327" r:id="rId18"/>
    <p:sldId id="328" r:id="rId19"/>
    <p:sldId id="329" r:id="rId20"/>
    <p:sldId id="330" r:id="rId21"/>
    <p:sldId id="331" r:id="rId22"/>
  </p:sldIdLst>
  <p:sldSz cx="9144000" cy="6858000" type="screen4x3"/>
  <p:notesSz cx="6858000" cy="9144000"/>
  <p:defaultTextStyle>
    <a:defPPr>
      <a:defRPr lang="sk-SK"/>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DDDDDD"/>
    <a:srgbClr val="800000"/>
    <a:srgbClr val="EAEAEA"/>
    <a:srgbClr val="969696"/>
    <a:srgbClr val="6E0000"/>
    <a:srgbClr val="C000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autoAdjust="0"/>
    <p:restoredTop sz="94660" autoAdjust="0"/>
  </p:normalViewPr>
  <p:slideViewPr>
    <p:cSldViewPr snapToGrid="0">
      <p:cViewPr varScale="1">
        <p:scale>
          <a:sx n="110" d="100"/>
          <a:sy n="110" d="100"/>
        </p:scale>
        <p:origin x="1644" y="1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defTabSz="762000">
              <a:defRPr sz="1000" i="1"/>
            </a:lvl1pPr>
          </a:lstStyle>
          <a:p>
            <a:pPr>
              <a:defRPr/>
            </a:pPr>
            <a:endParaRPr lang="sk-SK" altLang="cs-CZ"/>
          </a:p>
        </p:txBody>
      </p:sp>
      <p:sp>
        <p:nvSpPr>
          <p:cNvPr id="205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r" defTabSz="762000">
              <a:defRPr sz="1000" i="1"/>
            </a:lvl1pPr>
          </a:lstStyle>
          <a:p>
            <a:pPr>
              <a:defRPr/>
            </a:pPr>
            <a:endParaRPr lang="sk-SK" altLang="cs-CZ"/>
          </a:p>
        </p:txBody>
      </p:sp>
      <p:sp>
        <p:nvSpPr>
          <p:cNvPr id="24580" name="Rectangle 4"/>
          <p:cNvSpPr>
            <a:spLocks noChangeArrowheads="1" noTextEdit="1"/>
          </p:cNvSpPr>
          <p:nvPr>
            <p:ph type="sldImg" idx="2"/>
          </p:nvPr>
        </p:nvSpPr>
        <p:spPr bwMode="auto">
          <a:xfrm>
            <a:off x="1149350" y="692150"/>
            <a:ext cx="4559300" cy="3416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sk-SK" altLang="cs-CZ" noProof="0" smtClean="0"/>
              <a:t>Klepnutím lze upravit styly předlohy textu</a:t>
            </a:r>
          </a:p>
          <a:p>
            <a:pPr lvl="1"/>
            <a:r>
              <a:rPr lang="sk-SK" altLang="cs-CZ" noProof="0" smtClean="0"/>
              <a:t>Druhá úroveň</a:t>
            </a:r>
          </a:p>
          <a:p>
            <a:pPr lvl="2"/>
            <a:r>
              <a:rPr lang="sk-SK" altLang="cs-CZ" noProof="0" smtClean="0"/>
              <a:t>Třetí úroveň</a:t>
            </a:r>
          </a:p>
          <a:p>
            <a:pPr lvl="3"/>
            <a:r>
              <a:rPr lang="sk-SK" altLang="cs-CZ" noProof="0" smtClean="0"/>
              <a:t>Čtvrtá úroveň</a:t>
            </a:r>
          </a:p>
          <a:p>
            <a:pPr lvl="4"/>
            <a:r>
              <a:rPr lang="sk-SK" altLang="cs-CZ" noProof="0" smtClean="0"/>
              <a:t>Pátá úroveň</a:t>
            </a:r>
          </a:p>
        </p:txBody>
      </p:sp>
      <p:sp>
        <p:nvSpPr>
          <p:cNvPr id="205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defTabSz="762000">
              <a:defRPr sz="1000" i="1"/>
            </a:lvl1pPr>
          </a:lstStyle>
          <a:p>
            <a:pPr>
              <a:defRPr/>
            </a:pPr>
            <a:endParaRPr lang="sk-SK" altLang="cs-CZ"/>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r" defTabSz="762000">
              <a:defRPr sz="1000" i="1"/>
            </a:lvl1pPr>
          </a:lstStyle>
          <a:p>
            <a:fld id="{8C459554-4B37-4F8B-B3D5-56DC7DC4EFFB}" type="slidenum">
              <a:rPr lang="sk-SK" altLang="cs-CZ"/>
              <a:pPr/>
              <a:t>‹#›</a:t>
            </a:fld>
            <a:endParaRPr lang="sk-SK" altLang="cs-CZ"/>
          </a:p>
        </p:txBody>
      </p:sp>
    </p:spTree>
  </p:cSld>
  <p:clrMap bg1="lt1" tx1="dk1" bg2="lt2" tx2="dk2" accent1="accent1" accent2="accent2" accent3="accent3" accent4="accent4" accent5="accent5" accent6="accent6" hlink="hlink" folHlink="folHlink"/>
  <p:notesStyle>
    <a:lvl1pPr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AFAD90F-3E3E-4A1B-8B0F-20D46F49F510}" type="slidenum">
              <a:rPr lang="sk-SK" altLang="cs-CZ" sz="1000"/>
              <a:pPr>
                <a:spcBef>
                  <a:spcPct val="0"/>
                </a:spcBef>
              </a:pPr>
              <a:t>2</a:t>
            </a:fld>
            <a:endParaRPr lang="sk-SK" altLang="cs-CZ" sz="1000"/>
          </a:p>
        </p:txBody>
      </p:sp>
      <p:sp>
        <p:nvSpPr>
          <p:cNvPr id="25603"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5604"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25605"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5606"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5607" name="Rectangle 6"/>
          <p:cNvSpPr>
            <a:spLocks noChangeArrowheads="1" noTextEdit="1"/>
          </p:cNvSpPr>
          <p:nvPr>
            <p:ph type="sldImg"/>
          </p:nvPr>
        </p:nvSpPr>
        <p:spPr>
          <a:xfrm>
            <a:off x="1150938" y="692150"/>
            <a:ext cx="4556125" cy="3416300"/>
          </a:xfrm>
          <a:ln cap="flat"/>
        </p:spPr>
      </p:sp>
      <p:sp>
        <p:nvSpPr>
          <p:cNvPr id="25608" name="Rectangle 7"/>
          <p:cNvSpPr>
            <a:spLocks noGrp="1" noChangeArrowheads="1"/>
          </p:cNvSpPr>
          <p:nvPr>
            <p:ph type="body" idx="1"/>
          </p:nvPr>
        </p:nvSpPr>
        <p:spPr>
          <a:noFill/>
        </p:spPr>
        <p:txBody>
          <a:bodyPr/>
          <a:lstStyle/>
          <a:p>
            <a:pPr eaLnBrk="1" hangingPunct="1"/>
            <a:endParaRPr lang="cs-CZ" alt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0176C04-F42A-4154-BE11-AC44EEA6A52A}" type="slidenum">
              <a:rPr lang="sk-SK" altLang="cs-CZ" sz="1000"/>
              <a:pPr>
                <a:spcBef>
                  <a:spcPct val="0"/>
                </a:spcBef>
              </a:pPr>
              <a:t>12</a:t>
            </a:fld>
            <a:endParaRPr lang="sk-SK" altLang="cs-CZ" sz="1000"/>
          </a:p>
        </p:txBody>
      </p:sp>
      <p:sp>
        <p:nvSpPr>
          <p:cNvPr id="25603"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5604"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25605"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5606"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5607" name="Rectangle 6"/>
          <p:cNvSpPr>
            <a:spLocks noChangeArrowheads="1" noTextEdit="1"/>
          </p:cNvSpPr>
          <p:nvPr>
            <p:ph type="sldImg"/>
          </p:nvPr>
        </p:nvSpPr>
        <p:spPr>
          <a:xfrm>
            <a:off x="1150938" y="692150"/>
            <a:ext cx="4556125" cy="3416300"/>
          </a:xfrm>
          <a:ln cap="flat"/>
        </p:spPr>
      </p:sp>
      <p:sp>
        <p:nvSpPr>
          <p:cNvPr id="25608" name="Rectangle 7"/>
          <p:cNvSpPr>
            <a:spLocks noGrp="1" noChangeArrowheads="1"/>
          </p:cNvSpPr>
          <p:nvPr>
            <p:ph type="body" idx="1"/>
          </p:nvPr>
        </p:nvSpPr>
        <p:spPr>
          <a:noFill/>
        </p:spPr>
        <p:txBody>
          <a:bodyPr/>
          <a:lstStyle/>
          <a:p>
            <a:pPr eaLnBrk="1" hangingPunct="1"/>
            <a:endParaRPr lang="cs-CZ" altLang="cs-CZ" smtClean="0"/>
          </a:p>
        </p:txBody>
      </p:sp>
    </p:spTree>
    <p:extLst>
      <p:ext uri="{BB962C8B-B14F-4D97-AF65-F5344CB8AC3E}">
        <p14:creationId xmlns:p14="http://schemas.microsoft.com/office/powerpoint/2010/main" val="4174590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D13964A-7860-4436-9AE4-D66DAE8533FD}" type="slidenum">
              <a:rPr lang="sk-SK" altLang="cs-CZ" sz="1000"/>
              <a:pPr>
                <a:spcBef>
                  <a:spcPct val="0"/>
                </a:spcBef>
              </a:pPr>
              <a:t>13</a:t>
            </a:fld>
            <a:endParaRPr lang="sk-SK" altLang="cs-CZ" sz="1000"/>
          </a:p>
        </p:txBody>
      </p:sp>
      <p:sp>
        <p:nvSpPr>
          <p:cNvPr id="26627"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6628"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26629"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6630"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6631" name="Rectangle 6"/>
          <p:cNvSpPr>
            <a:spLocks noChangeArrowheads="1" noTextEdit="1"/>
          </p:cNvSpPr>
          <p:nvPr>
            <p:ph type="sldImg"/>
          </p:nvPr>
        </p:nvSpPr>
        <p:spPr>
          <a:xfrm>
            <a:off x="1150938" y="692150"/>
            <a:ext cx="4556125" cy="3416300"/>
          </a:xfrm>
          <a:ln cap="flat"/>
        </p:spPr>
      </p:sp>
      <p:sp>
        <p:nvSpPr>
          <p:cNvPr id="26632" name="Rectangle 7"/>
          <p:cNvSpPr>
            <a:spLocks noGrp="1" noChangeArrowheads="1"/>
          </p:cNvSpPr>
          <p:nvPr>
            <p:ph type="body" idx="1"/>
          </p:nvPr>
        </p:nvSpPr>
        <p:spPr>
          <a:noFill/>
        </p:spPr>
        <p:txBody>
          <a:bodyPr/>
          <a:lstStyle/>
          <a:p>
            <a:pPr eaLnBrk="1" hangingPunct="1"/>
            <a:endParaRPr lang="cs-CZ" altLang="cs-CZ" smtClean="0"/>
          </a:p>
        </p:txBody>
      </p:sp>
    </p:spTree>
    <p:extLst>
      <p:ext uri="{BB962C8B-B14F-4D97-AF65-F5344CB8AC3E}">
        <p14:creationId xmlns:p14="http://schemas.microsoft.com/office/powerpoint/2010/main" val="4188975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7FD76CE-5EC0-48DB-AA39-ED302819F662}" type="slidenum">
              <a:rPr lang="sk-SK" altLang="cs-CZ" sz="1000"/>
              <a:pPr>
                <a:spcBef>
                  <a:spcPct val="0"/>
                </a:spcBef>
              </a:pPr>
              <a:t>14</a:t>
            </a:fld>
            <a:endParaRPr lang="sk-SK" altLang="cs-CZ" sz="1000"/>
          </a:p>
        </p:txBody>
      </p:sp>
      <p:sp>
        <p:nvSpPr>
          <p:cNvPr id="27651"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7652"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27653"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7654"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7655" name="Rectangle 6"/>
          <p:cNvSpPr>
            <a:spLocks noChangeArrowheads="1" noTextEdit="1"/>
          </p:cNvSpPr>
          <p:nvPr>
            <p:ph type="sldImg"/>
          </p:nvPr>
        </p:nvSpPr>
        <p:spPr>
          <a:xfrm>
            <a:off x="1150938" y="692150"/>
            <a:ext cx="4556125" cy="3416300"/>
          </a:xfrm>
          <a:ln cap="flat"/>
        </p:spPr>
      </p:sp>
      <p:sp>
        <p:nvSpPr>
          <p:cNvPr id="27656" name="Rectangle 7"/>
          <p:cNvSpPr>
            <a:spLocks noGrp="1" noChangeArrowheads="1"/>
          </p:cNvSpPr>
          <p:nvPr>
            <p:ph type="body" idx="1"/>
          </p:nvPr>
        </p:nvSpPr>
        <p:spPr>
          <a:noFill/>
        </p:spPr>
        <p:txBody>
          <a:bodyPr/>
          <a:lstStyle/>
          <a:p>
            <a:pPr eaLnBrk="1" hangingPunct="1"/>
            <a:endParaRPr lang="cs-CZ" altLang="cs-CZ" smtClean="0"/>
          </a:p>
        </p:txBody>
      </p:sp>
    </p:spTree>
    <p:extLst>
      <p:ext uri="{BB962C8B-B14F-4D97-AF65-F5344CB8AC3E}">
        <p14:creationId xmlns:p14="http://schemas.microsoft.com/office/powerpoint/2010/main" val="2341738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644270B-B949-4360-BE5C-3C418379AEBF}" type="slidenum">
              <a:rPr lang="sk-SK" altLang="cs-CZ" sz="1000"/>
              <a:pPr>
                <a:spcBef>
                  <a:spcPct val="0"/>
                </a:spcBef>
              </a:pPr>
              <a:t>15</a:t>
            </a:fld>
            <a:endParaRPr lang="sk-SK" altLang="cs-CZ" sz="1000"/>
          </a:p>
        </p:txBody>
      </p:sp>
      <p:sp>
        <p:nvSpPr>
          <p:cNvPr id="28675"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8676"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28677"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8678"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8679" name="Rectangle 6"/>
          <p:cNvSpPr>
            <a:spLocks noChangeArrowheads="1" noTextEdit="1"/>
          </p:cNvSpPr>
          <p:nvPr>
            <p:ph type="sldImg"/>
          </p:nvPr>
        </p:nvSpPr>
        <p:spPr>
          <a:xfrm>
            <a:off x="1150938" y="692150"/>
            <a:ext cx="4556125" cy="3416300"/>
          </a:xfrm>
          <a:ln cap="flat"/>
        </p:spPr>
      </p:sp>
      <p:sp>
        <p:nvSpPr>
          <p:cNvPr id="28680" name="Rectangle 7"/>
          <p:cNvSpPr>
            <a:spLocks noGrp="1" noChangeArrowheads="1"/>
          </p:cNvSpPr>
          <p:nvPr>
            <p:ph type="body" idx="1"/>
          </p:nvPr>
        </p:nvSpPr>
        <p:spPr>
          <a:noFill/>
        </p:spPr>
        <p:txBody>
          <a:bodyPr/>
          <a:lstStyle/>
          <a:p>
            <a:pPr eaLnBrk="1" hangingPunct="1"/>
            <a:endParaRPr lang="cs-CZ" altLang="cs-CZ" smtClean="0"/>
          </a:p>
        </p:txBody>
      </p:sp>
    </p:spTree>
    <p:extLst>
      <p:ext uri="{BB962C8B-B14F-4D97-AF65-F5344CB8AC3E}">
        <p14:creationId xmlns:p14="http://schemas.microsoft.com/office/powerpoint/2010/main" val="8853911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78DD999-64EF-4F8F-ADF4-072CF5108A1D}" type="slidenum">
              <a:rPr lang="sk-SK" altLang="cs-CZ" sz="1000"/>
              <a:pPr>
                <a:spcBef>
                  <a:spcPct val="0"/>
                </a:spcBef>
              </a:pPr>
              <a:t>16</a:t>
            </a:fld>
            <a:endParaRPr lang="sk-SK" altLang="cs-CZ" sz="1000"/>
          </a:p>
        </p:txBody>
      </p:sp>
      <p:sp>
        <p:nvSpPr>
          <p:cNvPr id="29699"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9700"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29701"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9702"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9703" name="Rectangle 6"/>
          <p:cNvSpPr>
            <a:spLocks noChangeArrowheads="1" noTextEdit="1"/>
          </p:cNvSpPr>
          <p:nvPr>
            <p:ph type="sldImg"/>
          </p:nvPr>
        </p:nvSpPr>
        <p:spPr>
          <a:xfrm>
            <a:off x="1150938" y="692150"/>
            <a:ext cx="4556125" cy="3416300"/>
          </a:xfrm>
          <a:ln cap="flat"/>
        </p:spPr>
      </p:sp>
      <p:sp>
        <p:nvSpPr>
          <p:cNvPr id="29704" name="Rectangle 7"/>
          <p:cNvSpPr>
            <a:spLocks noGrp="1" noChangeArrowheads="1"/>
          </p:cNvSpPr>
          <p:nvPr>
            <p:ph type="body" idx="1"/>
          </p:nvPr>
        </p:nvSpPr>
        <p:spPr>
          <a:noFill/>
        </p:spPr>
        <p:txBody>
          <a:bodyPr/>
          <a:lstStyle/>
          <a:p>
            <a:pPr eaLnBrk="1" hangingPunct="1"/>
            <a:endParaRPr lang="cs-CZ" altLang="cs-CZ" smtClean="0"/>
          </a:p>
        </p:txBody>
      </p:sp>
    </p:spTree>
    <p:extLst>
      <p:ext uri="{BB962C8B-B14F-4D97-AF65-F5344CB8AC3E}">
        <p14:creationId xmlns:p14="http://schemas.microsoft.com/office/powerpoint/2010/main" val="3959525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F217148-F2AE-446E-9B09-6C6E51A9F093}" type="slidenum">
              <a:rPr lang="sk-SK" altLang="cs-CZ" sz="1000"/>
              <a:pPr>
                <a:spcBef>
                  <a:spcPct val="0"/>
                </a:spcBef>
              </a:pPr>
              <a:t>17</a:t>
            </a:fld>
            <a:endParaRPr lang="sk-SK" altLang="cs-CZ" sz="1000"/>
          </a:p>
        </p:txBody>
      </p:sp>
      <p:sp>
        <p:nvSpPr>
          <p:cNvPr id="30723"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0724"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30725"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0726"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0727" name="Rectangle 6"/>
          <p:cNvSpPr>
            <a:spLocks noChangeArrowheads="1" noTextEdit="1"/>
          </p:cNvSpPr>
          <p:nvPr>
            <p:ph type="sldImg"/>
          </p:nvPr>
        </p:nvSpPr>
        <p:spPr>
          <a:xfrm>
            <a:off x="1150938" y="692150"/>
            <a:ext cx="4556125" cy="3416300"/>
          </a:xfrm>
          <a:ln cap="flat"/>
        </p:spPr>
      </p:sp>
      <p:sp>
        <p:nvSpPr>
          <p:cNvPr id="30728" name="Rectangle 7"/>
          <p:cNvSpPr>
            <a:spLocks noGrp="1" noChangeArrowheads="1"/>
          </p:cNvSpPr>
          <p:nvPr>
            <p:ph type="body" idx="1"/>
          </p:nvPr>
        </p:nvSpPr>
        <p:spPr>
          <a:noFill/>
        </p:spPr>
        <p:txBody>
          <a:bodyPr/>
          <a:lstStyle/>
          <a:p>
            <a:pPr eaLnBrk="1" hangingPunct="1"/>
            <a:endParaRPr lang="cs-CZ" altLang="cs-CZ" smtClean="0"/>
          </a:p>
        </p:txBody>
      </p:sp>
    </p:spTree>
    <p:extLst>
      <p:ext uri="{BB962C8B-B14F-4D97-AF65-F5344CB8AC3E}">
        <p14:creationId xmlns:p14="http://schemas.microsoft.com/office/powerpoint/2010/main" val="4334047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5200DF7-DE89-45DA-8FFB-D5FF57DCFEA6}" type="slidenum">
              <a:rPr lang="sk-SK" altLang="cs-CZ" sz="1000"/>
              <a:pPr>
                <a:spcBef>
                  <a:spcPct val="0"/>
                </a:spcBef>
              </a:pPr>
              <a:t>18</a:t>
            </a:fld>
            <a:endParaRPr lang="sk-SK" altLang="cs-CZ" sz="1000"/>
          </a:p>
        </p:txBody>
      </p:sp>
      <p:sp>
        <p:nvSpPr>
          <p:cNvPr id="31747"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1748"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31749"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1750"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1751" name="Rectangle 6"/>
          <p:cNvSpPr>
            <a:spLocks noChangeArrowheads="1" noTextEdit="1"/>
          </p:cNvSpPr>
          <p:nvPr>
            <p:ph type="sldImg"/>
          </p:nvPr>
        </p:nvSpPr>
        <p:spPr>
          <a:xfrm>
            <a:off x="1150938" y="692150"/>
            <a:ext cx="4556125" cy="3416300"/>
          </a:xfrm>
          <a:ln cap="flat"/>
        </p:spPr>
      </p:sp>
      <p:sp>
        <p:nvSpPr>
          <p:cNvPr id="31752" name="Rectangle 7"/>
          <p:cNvSpPr>
            <a:spLocks noGrp="1" noChangeArrowheads="1"/>
          </p:cNvSpPr>
          <p:nvPr>
            <p:ph type="body" idx="1"/>
          </p:nvPr>
        </p:nvSpPr>
        <p:spPr>
          <a:noFill/>
        </p:spPr>
        <p:txBody>
          <a:bodyPr/>
          <a:lstStyle/>
          <a:p>
            <a:pPr eaLnBrk="1" hangingPunct="1"/>
            <a:endParaRPr lang="cs-CZ" altLang="cs-CZ" smtClean="0"/>
          </a:p>
        </p:txBody>
      </p:sp>
    </p:spTree>
    <p:extLst>
      <p:ext uri="{BB962C8B-B14F-4D97-AF65-F5344CB8AC3E}">
        <p14:creationId xmlns:p14="http://schemas.microsoft.com/office/powerpoint/2010/main" val="12166692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D529642-4D3A-4308-9F72-3C6C233F2D1F}" type="slidenum">
              <a:rPr lang="sk-SK" altLang="cs-CZ" sz="1000"/>
              <a:pPr>
                <a:spcBef>
                  <a:spcPct val="0"/>
                </a:spcBef>
              </a:pPr>
              <a:t>19</a:t>
            </a:fld>
            <a:endParaRPr lang="sk-SK" altLang="cs-CZ" sz="1000"/>
          </a:p>
        </p:txBody>
      </p:sp>
      <p:sp>
        <p:nvSpPr>
          <p:cNvPr id="32771"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2772"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32773"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2774"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2775" name="Rectangle 6"/>
          <p:cNvSpPr>
            <a:spLocks noChangeArrowheads="1" noTextEdit="1"/>
          </p:cNvSpPr>
          <p:nvPr>
            <p:ph type="sldImg"/>
          </p:nvPr>
        </p:nvSpPr>
        <p:spPr>
          <a:xfrm>
            <a:off x="1150938" y="692150"/>
            <a:ext cx="4556125" cy="3416300"/>
          </a:xfrm>
          <a:ln cap="flat"/>
        </p:spPr>
      </p:sp>
      <p:sp>
        <p:nvSpPr>
          <p:cNvPr id="32776" name="Rectangle 7"/>
          <p:cNvSpPr>
            <a:spLocks noGrp="1" noChangeArrowheads="1"/>
          </p:cNvSpPr>
          <p:nvPr>
            <p:ph type="body" idx="1"/>
          </p:nvPr>
        </p:nvSpPr>
        <p:spPr>
          <a:noFill/>
        </p:spPr>
        <p:txBody>
          <a:bodyPr/>
          <a:lstStyle/>
          <a:p>
            <a:pPr eaLnBrk="1" hangingPunct="1"/>
            <a:endParaRPr lang="cs-CZ" altLang="cs-CZ" smtClean="0"/>
          </a:p>
        </p:txBody>
      </p:sp>
    </p:spTree>
    <p:extLst>
      <p:ext uri="{BB962C8B-B14F-4D97-AF65-F5344CB8AC3E}">
        <p14:creationId xmlns:p14="http://schemas.microsoft.com/office/powerpoint/2010/main" val="41952695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53FBB5B-7BA0-49FE-870B-ADE2254A136E}" type="slidenum">
              <a:rPr lang="sk-SK" altLang="cs-CZ" sz="1000"/>
              <a:pPr>
                <a:spcBef>
                  <a:spcPct val="0"/>
                </a:spcBef>
              </a:pPr>
              <a:t>20</a:t>
            </a:fld>
            <a:endParaRPr lang="sk-SK" altLang="cs-CZ" sz="1000"/>
          </a:p>
        </p:txBody>
      </p:sp>
      <p:sp>
        <p:nvSpPr>
          <p:cNvPr id="33795" name="Rectangle 2"/>
          <p:cNvSpPr>
            <a:spLocks noChangeArrowheads="1" noTextEdit="1"/>
          </p:cNvSpPr>
          <p:nvPr>
            <p:ph type="sldImg"/>
          </p:nvPr>
        </p:nvSpPr>
        <p:spPr>
          <a:xfrm>
            <a:off x="1150938" y="692150"/>
            <a:ext cx="4556125" cy="3416300"/>
          </a:xfrm>
          <a:ln cap="flat"/>
        </p:spPr>
      </p:sp>
      <p:sp>
        <p:nvSpPr>
          <p:cNvPr id="33796" name="Rectangle 3"/>
          <p:cNvSpPr>
            <a:spLocks noGrp="1" noChangeArrowheads="1"/>
          </p:cNvSpPr>
          <p:nvPr>
            <p:ph type="body" idx="1"/>
          </p:nvPr>
        </p:nvSpPr>
        <p:spPr>
          <a:noFill/>
        </p:spPr>
        <p:txBody>
          <a:bodyPr/>
          <a:lstStyle/>
          <a:p>
            <a:pPr eaLnBrk="1" hangingPunct="1"/>
            <a:endParaRPr lang="cs-CZ" altLang="cs-CZ" smtClean="0"/>
          </a:p>
        </p:txBody>
      </p:sp>
    </p:spTree>
    <p:extLst>
      <p:ext uri="{BB962C8B-B14F-4D97-AF65-F5344CB8AC3E}">
        <p14:creationId xmlns:p14="http://schemas.microsoft.com/office/powerpoint/2010/main" val="1039105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3192FE0-5055-48AA-8282-1DEACC5E9888}" type="slidenum">
              <a:rPr lang="sk-SK" altLang="cs-CZ" sz="1000"/>
              <a:pPr>
                <a:spcBef>
                  <a:spcPct val="0"/>
                </a:spcBef>
              </a:pPr>
              <a:t>3</a:t>
            </a:fld>
            <a:endParaRPr lang="sk-SK" altLang="cs-CZ" sz="1000"/>
          </a:p>
        </p:txBody>
      </p:sp>
      <p:sp>
        <p:nvSpPr>
          <p:cNvPr id="26627"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6628"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26629"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6630"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6631" name="Rectangle 6"/>
          <p:cNvSpPr>
            <a:spLocks noChangeArrowheads="1" noTextEdit="1"/>
          </p:cNvSpPr>
          <p:nvPr>
            <p:ph type="sldImg"/>
          </p:nvPr>
        </p:nvSpPr>
        <p:spPr>
          <a:xfrm>
            <a:off x="1150938" y="692150"/>
            <a:ext cx="4556125" cy="3416300"/>
          </a:xfrm>
          <a:ln cap="flat"/>
        </p:spPr>
      </p:sp>
      <p:sp>
        <p:nvSpPr>
          <p:cNvPr id="26632" name="Rectangle 7"/>
          <p:cNvSpPr>
            <a:spLocks noGrp="1" noChangeArrowheads="1"/>
          </p:cNvSpPr>
          <p:nvPr>
            <p:ph type="body" idx="1"/>
          </p:nvPr>
        </p:nvSpPr>
        <p:spPr>
          <a:noFill/>
        </p:spPr>
        <p:txBody>
          <a:bodyPr/>
          <a:lstStyle/>
          <a:p>
            <a:pPr eaLnBrk="1" hangingPunct="1"/>
            <a:endParaRPr lang="cs-CZ" alt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D7AEFE5-03BB-4334-BBA2-7FB43454E55F}" type="slidenum">
              <a:rPr lang="sk-SK" altLang="cs-CZ" sz="1000"/>
              <a:pPr>
                <a:spcBef>
                  <a:spcPct val="0"/>
                </a:spcBef>
              </a:pPr>
              <a:t>4</a:t>
            </a:fld>
            <a:endParaRPr lang="sk-SK" altLang="cs-CZ" sz="1000"/>
          </a:p>
        </p:txBody>
      </p:sp>
      <p:sp>
        <p:nvSpPr>
          <p:cNvPr id="27651"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7652"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27653"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7654"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7655" name="Rectangle 6"/>
          <p:cNvSpPr>
            <a:spLocks noChangeArrowheads="1" noTextEdit="1"/>
          </p:cNvSpPr>
          <p:nvPr>
            <p:ph type="sldImg"/>
          </p:nvPr>
        </p:nvSpPr>
        <p:spPr>
          <a:xfrm>
            <a:off x="1150938" y="692150"/>
            <a:ext cx="4556125" cy="3416300"/>
          </a:xfrm>
          <a:ln cap="flat"/>
        </p:spPr>
      </p:sp>
      <p:sp>
        <p:nvSpPr>
          <p:cNvPr id="27656" name="Rectangle 7"/>
          <p:cNvSpPr>
            <a:spLocks noGrp="1" noChangeArrowheads="1"/>
          </p:cNvSpPr>
          <p:nvPr>
            <p:ph type="body" idx="1"/>
          </p:nvPr>
        </p:nvSpPr>
        <p:spPr>
          <a:noFill/>
        </p:spPr>
        <p:txBody>
          <a:bodyPr/>
          <a:lstStyle/>
          <a:p>
            <a:pPr eaLnBrk="1" hangingPunct="1"/>
            <a:endParaRPr lang="cs-CZ" alt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5E94A89-0663-4D28-AEDD-669BA73D8A9C}" type="slidenum">
              <a:rPr lang="sk-SK" altLang="cs-CZ" sz="1000"/>
              <a:pPr>
                <a:spcBef>
                  <a:spcPct val="0"/>
                </a:spcBef>
              </a:pPr>
              <a:t>5</a:t>
            </a:fld>
            <a:endParaRPr lang="sk-SK" altLang="cs-CZ" sz="1000"/>
          </a:p>
        </p:txBody>
      </p:sp>
      <p:sp>
        <p:nvSpPr>
          <p:cNvPr id="28675"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8676"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28677"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8678"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8679" name="Rectangle 6"/>
          <p:cNvSpPr>
            <a:spLocks noChangeArrowheads="1" noTextEdit="1"/>
          </p:cNvSpPr>
          <p:nvPr>
            <p:ph type="sldImg"/>
          </p:nvPr>
        </p:nvSpPr>
        <p:spPr>
          <a:xfrm>
            <a:off x="1150938" y="692150"/>
            <a:ext cx="4556125" cy="3416300"/>
          </a:xfrm>
          <a:ln cap="flat"/>
        </p:spPr>
      </p:sp>
      <p:sp>
        <p:nvSpPr>
          <p:cNvPr id="28680" name="Rectangle 7"/>
          <p:cNvSpPr>
            <a:spLocks noGrp="1" noChangeArrowheads="1"/>
          </p:cNvSpPr>
          <p:nvPr>
            <p:ph type="body" idx="1"/>
          </p:nvPr>
        </p:nvSpPr>
        <p:spPr>
          <a:noFill/>
        </p:spPr>
        <p:txBody>
          <a:bodyPr/>
          <a:lstStyle/>
          <a:p>
            <a:pPr eaLnBrk="1" hangingPunct="1"/>
            <a:endParaRPr lang="cs-CZ" alt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E8948DB-B1E0-4770-B57F-BD0A92F8AB75}" type="slidenum">
              <a:rPr lang="sk-SK" altLang="cs-CZ" sz="1000"/>
              <a:pPr>
                <a:spcBef>
                  <a:spcPct val="0"/>
                </a:spcBef>
              </a:pPr>
              <a:t>6</a:t>
            </a:fld>
            <a:endParaRPr lang="sk-SK" altLang="cs-CZ" sz="1000"/>
          </a:p>
        </p:txBody>
      </p:sp>
      <p:sp>
        <p:nvSpPr>
          <p:cNvPr id="29699"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9700"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29701"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9702"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9703" name="Rectangle 6"/>
          <p:cNvSpPr>
            <a:spLocks noChangeArrowheads="1" noTextEdit="1"/>
          </p:cNvSpPr>
          <p:nvPr>
            <p:ph type="sldImg"/>
          </p:nvPr>
        </p:nvSpPr>
        <p:spPr>
          <a:xfrm>
            <a:off x="1150938" y="692150"/>
            <a:ext cx="4556125" cy="3416300"/>
          </a:xfrm>
          <a:ln cap="flat"/>
        </p:spPr>
      </p:sp>
      <p:sp>
        <p:nvSpPr>
          <p:cNvPr id="29704" name="Rectangle 7"/>
          <p:cNvSpPr>
            <a:spLocks noGrp="1" noChangeArrowheads="1"/>
          </p:cNvSpPr>
          <p:nvPr>
            <p:ph type="body" idx="1"/>
          </p:nvPr>
        </p:nvSpPr>
        <p:spPr>
          <a:noFill/>
        </p:spPr>
        <p:txBody>
          <a:bodyPr/>
          <a:lstStyle/>
          <a:p>
            <a:pPr eaLnBrk="1" hangingPunct="1"/>
            <a:endParaRPr lang="cs-CZ" alt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023B4B3-B41B-42D9-B192-7854417FA74F}" type="slidenum">
              <a:rPr lang="sk-SK" altLang="cs-CZ" sz="1000"/>
              <a:pPr>
                <a:spcBef>
                  <a:spcPct val="0"/>
                </a:spcBef>
              </a:pPr>
              <a:t>7</a:t>
            </a:fld>
            <a:endParaRPr lang="sk-SK" altLang="cs-CZ" sz="1000"/>
          </a:p>
        </p:txBody>
      </p:sp>
      <p:sp>
        <p:nvSpPr>
          <p:cNvPr id="30723"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0724"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30725"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0726"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0727" name="Rectangle 6"/>
          <p:cNvSpPr>
            <a:spLocks noChangeArrowheads="1" noTextEdit="1"/>
          </p:cNvSpPr>
          <p:nvPr>
            <p:ph type="sldImg"/>
          </p:nvPr>
        </p:nvSpPr>
        <p:spPr>
          <a:xfrm>
            <a:off x="1150938" y="692150"/>
            <a:ext cx="4556125" cy="3416300"/>
          </a:xfrm>
          <a:ln cap="flat"/>
        </p:spPr>
      </p:sp>
      <p:sp>
        <p:nvSpPr>
          <p:cNvPr id="30728" name="Rectangle 7"/>
          <p:cNvSpPr>
            <a:spLocks noGrp="1" noChangeArrowheads="1"/>
          </p:cNvSpPr>
          <p:nvPr>
            <p:ph type="body" idx="1"/>
          </p:nvPr>
        </p:nvSpPr>
        <p:spPr>
          <a:noFill/>
        </p:spPr>
        <p:txBody>
          <a:bodyPr/>
          <a:lstStyle/>
          <a:p>
            <a:pPr eaLnBrk="1" hangingPunct="1"/>
            <a:endParaRPr lang="cs-CZ" alt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3EED39E-2E91-4972-A913-6B4E5D87E5BD}" type="slidenum">
              <a:rPr lang="sk-SK" altLang="cs-CZ" sz="1000"/>
              <a:pPr>
                <a:spcBef>
                  <a:spcPct val="0"/>
                </a:spcBef>
              </a:pPr>
              <a:t>8</a:t>
            </a:fld>
            <a:endParaRPr lang="sk-SK" altLang="cs-CZ" sz="1000"/>
          </a:p>
        </p:txBody>
      </p:sp>
      <p:sp>
        <p:nvSpPr>
          <p:cNvPr id="31747"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1748"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31749"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1750"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1751" name="Rectangle 6"/>
          <p:cNvSpPr>
            <a:spLocks noChangeArrowheads="1" noTextEdit="1"/>
          </p:cNvSpPr>
          <p:nvPr>
            <p:ph type="sldImg"/>
          </p:nvPr>
        </p:nvSpPr>
        <p:spPr>
          <a:xfrm>
            <a:off x="1150938" y="692150"/>
            <a:ext cx="4556125" cy="3416300"/>
          </a:xfrm>
          <a:ln cap="flat"/>
        </p:spPr>
      </p:sp>
      <p:sp>
        <p:nvSpPr>
          <p:cNvPr id="31752" name="Rectangle 7"/>
          <p:cNvSpPr>
            <a:spLocks noGrp="1" noChangeArrowheads="1"/>
          </p:cNvSpPr>
          <p:nvPr>
            <p:ph type="body" idx="1"/>
          </p:nvPr>
        </p:nvSpPr>
        <p:spPr>
          <a:noFill/>
        </p:spPr>
        <p:txBody>
          <a:bodyPr/>
          <a:lstStyle/>
          <a:p>
            <a:pPr eaLnBrk="1" hangingPunct="1"/>
            <a:endParaRPr lang="cs-CZ" alt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C0AEC9B-839E-4528-BC27-42417317E26E}" type="slidenum">
              <a:rPr lang="sk-SK" altLang="cs-CZ" sz="1000"/>
              <a:pPr>
                <a:spcBef>
                  <a:spcPct val="0"/>
                </a:spcBef>
              </a:pPr>
              <a:t>9</a:t>
            </a:fld>
            <a:endParaRPr lang="sk-SK" altLang="cs-CZ" sz="1000"/>
          </a:p>
        </p:txBody>
      </p:sp>
      <p:sp>
        <p:nvSpPr>
          <p:cNvPr id="32771"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2772"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32773"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2774"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32775" name="Rectangle 6"/>
          <p:cNvSpPr>
            <a:spLocks noChangeArrowheads="1" noTextEdit="1"/>
          </p:cNvSpPr>
          <p:nvPr>
            <p:ph type="sldImg"/>
          </p:nvPr>
        </p:nvSpPr>
        <p:spPr>
          <a:xfrm>
            <a:off x="1150938" y="692150"/>
            <a:ext cx="4556125" cy="3416300"/>
          </a:xfrm>
          <a:ln cap="flat"/>
        </p:spPr>
      </p:sp>
      <p:sp>
        <p:nvSpPr>
          <p:cNvPr id="32776" name="Rectangle 7"/>
          <p:cNvSpPr>
            <a:spLocks noGrp="1" noChangeArrowheads="1"/>
          </p:cNvSpPr>
          <p:nvPr>
            <p:ph type="body" idx="1"/>
          </p:nvPr>
        </p:nvSpPr>
        <p:spPr>
          <a:noFill/>
        </p:spPr>
        <p:txBody>
          <a:bodyPr/>
          <a:lstStyle/>
          <a:p>
            <a:pPr eaLnBrk="1" hangingPunct="1"/>
            <a:endParaRPr lang="cs-CZ" alt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7A81E6-4BF5-44A6-A128-E877BE26B600}" type="slidenum">
              <a:rPr lang="sk-SK" altLang="cs-CZ" sz="1000"/>
              <a:pPr>
                <a:spcBef>
                  <a:spcPct val="0"/>
                </a:spcBef>
              </a:pPr>
              <a:t>10</a:t>
            </a:fld>
            <a:endParaRPr lang="sk-SK" altLang="cs-CZ" sz="1000"/>
          </a:p>
        </p:txBody>
      </p:sp>
      <p:sp>
        <p:nvSpPr>
          <p:cNvPr id="33795" name="Rectangle 2"/>
          <p:cNvSpPr>
            <a:spLocks noChangeArrowheads="1" noTextEdit="1"/>
          </p:cNvSpPr>
          <p:nvPr>
            <p:ph type="sldImg"/>
          </p:nvPr>
        </p:nvSpPr>
        <p:spPr>
          <a:xfrm>
            <a:off x="1150938" y="692150"/>
            <a:ext cx="4556125" cy="3416300"/>
          </a:xfrm>
          <a:ln cap="flat"/>
        </p:spPr>
      </p:sp>
      <p:sp>
        <p:nvSpPr>
          <p:cNvPr id="33796" name="Rectangle 3"/>
          <p:cNvSpPr>
            <a:spLocks noGrp="1" noChangeArrowheads="1"/>
          </p:cNvSpPr>
          <p:nvPr>
            <p:ph type="body" idx="1"/>
          </p:nvPr>
        </p:nvSpPr>
        <p:spPr>
          <a:noFill/>
        </p:spPr>
        <p:txBody>
          <a:bodyPr/>
          <a:lstStyle/>
          <a:p>
            <a:pPr eaLnBrk="1" hangingPunct="1"/>
            <a:endParaRPr lang="cs-CZ" alt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Kliknutím lze upravit styl předlohy.</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6" name="Rectangle 6"/>
          <p:cNvSpPr>
            <a:spLocks noGrp="1" noChangeArrowheads="1"/>
          </p:cNvSpPr>
          <p:nvPr>
            <p:ph type="sldNum" sz="quarter" idx="12"/>
          </p:nvPr>
        </p:nvSpPr>
        <p:spPr>
          <a:ln/>
        </p:spPr>
        <p:txBody>
          <a:bodyPr/>
          <a:lstStyle>
            <a:lvl1pPr>
              <a:defRPr/>
            </a:lvl1pPr>
          </a:lstStyle>
          <a:p>
            <a:fld id="{9010363B-6936-47F1-8751-DC9CD09EB33C}" type="slidenum">
              <a:rPr lang="sk-SK" altLang="cs-CZ"/>
              <a:pPr/>
              <a:t>‹#›</a:t>
            </a:fld>
            <a:endParaRPr lang="sk-SK" altLang="cs-CZ"/>
          </a:p>
        </p:txBody>
      </p:sp>
    </p:spTree>
    <p:extLst>
      <p:ext uri="{BB962C8B-B14F-4D97-AF65-F5344CB8AC3E}">
        <p14:creationId xmlns:p14="http://schemas.microsoft.com/office/powerpoint/2010/main" val="4042237338"/>
      </p:ext>
    </p:extLst>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6" name="Rectangle 6"/>
          <p:cNvSpPr>
            <a:spLocks noGrp="1" noChangeArrowheads="1"/>
          </p:cNvSpPr>
          <p:nvPr>
            <p:ph type="sldNum" sz="quarter" idx="12"/>
          </p:nvPr>
        </p:nvSpPr>
        <p:spPr>
          <a:ln/>
        </p:spPr>
        <p:txBody>
          <a:bodyPr/>
          <a:lstStyle>
            <a:lvl1pPr>
              <a:defRPr/>
            </a:lvl1pPr>
          </a:lstStyle>
          <a:p>
            <a:fld id="{6D239679-55D1-4553-9836-9D05C5448441}" type="slidenum">
              <a:rPr lang="sk-SK" altLang="cs-CZ"/>
              <a:pPr/>
              <a:t>‹#›</a:t>
            </a:fld>
            <a:endParaRPr lang="sk-SK" altLang="cs-CZ"/>
          </a:p>
        </p:txBody>
      </p:sp>
    </p:spTree>
    <p:extLst>
      <p:ext uri="{BB962C8B-B14F-4D97-AF65-F5344CB8AC3E}">
        <p14:creationId xmlns:p14="http://schemas.microsoft.com/office/powerpoint/2010/main" val="2893024077"/>
      </p:ext>
    </p:extLst>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15100" y="609600"/>
            <a:ext cx="1943100" cy="5486400"/>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85800" y="609600"/>
            <a:ext cx="5676900" cy="548640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6" name="Rectangle 6"/>
          <p:cNvSpPr>
            <a:spLocks noGrp="1" noChangeArrowheads="1"/>
          </p:cNvSpPr>
          <p:nvPr>
            <p:ph type="sldNum" sz="quarter" idx="12"/>
          </p:nvPr>
        </p:nvSpPr>
        <p:spPr>
          <a:ln/>
        </p:spPr>
        <p:txBody>
          <a:bodyPr/>
          <a:lstStyle>
            <a:lvl1pPr>
              <a:defRPr/>
            </a:lvl1pPr>
          </a:lstStyle>
          <a:p>
            <a:fld id="{45A307D8-F8BC-469C-BC5F-745BCD9BE00D}" type="slidenum">
              <a:rPr lang="sk-SK" altLang="cs-CZ"/>
              <a:pPr/>
              <a:t>‹#›</a:t>
            </a:fld>
            <a:endParaRPr lang="sk-SK" altLang="cs-CZ"/>
          </a:p>
        </p:txBody>
      </p:sp>
    </p:spTree>
    <p:extLst>
      <p:ext uri="{BB962C8B-B14F-4D97-AF65-F5344CB8AC3E}">
        <p14:creationId xmlns:p14="http://schemas.microsoft.com/office/powerpoint/2010/main" val="3459967461"/>
      </p:ext>
    </p:extLst>
  </p:cSld>
  <p:clrMapOvr>
    <a:masterClrMapping/>
  </p:clrMapOvr>
  <p:transition>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4" name="Rectangle 14"/>
          <p:cNvSpPr/>
          <p:nvPr/>
        </p:nvSpPr>
        <p:spPr>
          <a:xfrm>
            <a:off x="0" y="4743450"/>
            <a:ext cx="9144000" cy="21145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15"/>
          <p:cNvCxnSpPr/>
          <p:nvPr/>
        </p:nvCxnSpPr>
        <p:spPr>
          <a:xfrm>
            <a:off x="0" y="4714875"/>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ubtitle 2"/>
          <p:cNvSpPr>
            <a:spLocks noGrp="1"/>
          </p:cNvSpPr>
          <p:nvPr>
            <p:ph type="subTitle" idx="1"/>
          </p:nvPr>
        </p:nvSpPr>
        <p:spPr>
          <a:xfrm>
            <a:off x="352426" y="2895600"/>
            <a:ext cx="4572000" cy="1368798"/>
          </a:xfrm>
        </p:spPr>
        <p:txBody>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12" name="Title 11"/>
          <p:cNvSpPr>
            <a:spLocks noGrp="1"/>
          </p:cNvSpPr>
          <p:nvPr>
            <p:ph type="title"/>
          </p:nvPr>
        </p:nvSpPr>
        <p:spPr>
          <a:xfrm>
            <a:off x="352426" y="457200"/>
            <a:ext cx="7680960" cy="2438399"/>
          </a:xfrm>
        </p:spPr>
        <p:txBody>
          <a:bodyPr>
            <a:normAutofit/>
          </a:bodyPr>
          <a:lstStyle>
            <a:lvl1pPr>
              <a:spcBef>
                <a:spcPts val="0"/>
              </a:spcBef>
              <a:defRPr kumimoji="0" lang="en-US" sz="6000" b="1" i="0" u="none" strike="noStrike" kern="1200" cap="none" spc="0" normalizeH="0" baseline="0" noProof="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r>
              <a:rPr lang="cs-CZ" smtClean="0"/>
              <a:t>Kliknutím lze upravit styl.</a:t>
            </a:r>
            <a:endParaRPr lang="en-US" dirty="0"/>
          </a:p>
        </p:txBody>
      </p:sp>
      <p:sp>
        <p:nvSpPr>
          <p:cNvPr id="6" name="Date Placeholder 21"/>
          <p:cNvSpPr>
            <a:spLocks noGrp="1"/>
          </p:cNvSpPr>
          <p:nvPr>
            <p:ph type="dt" sz="half" idx="10"/>
          </p:nvPr>
        </p:nvSpPr>
        <p:spPr/>
        <p:txBody>
          <a:bodyPr/>
          <a:lstStyle>
            <a:lvl1pPr>
              <a:defRPr/>
            </a:lvl1pPr>
          </a:lstStyle>
          <a:p>
            <a:pPr>
              <a:defRPr/>
            </a:pPr>
            <a:endParaRPr lang="cs-CZ" altLang="cs-CZ"/>
          </a:p>
        </p:txBody>
      </p:sp>
      <p:sp>
        <p:nvSpPr>
          <p:cNvPr id="7" name="Slide Number Placeholder 22"/>
          <p:cNvSpPr>
            <a:spLocks noGrp="1"/>
          </p:cNvSpPr>
          <p:nvPr>
            <p:ph type="sldNum" sz="quarter" idx="11"/>
          </p:nvPr>
        </p:nvSpPr>
        <p:spPr/>
        <p:txBody>
          <a:bodyPr/>
          <a:lstStyle>
            <a:lvl1pPr>
              <a:defRPr/>
            </a:lvl1pPr>
          </a:lstStyle>
          <a:p>
            <a:fld id="{CEBD29B1-9D95-43B9-8943-995E793749E6}" type="slidenum">
              <a:rPr lang="cs-CZ" altLang="cs-CZ"/>
              <a:pPr/>
              <a:t>‹#›</a:t>
            </a:fld>
            <a:endParaRPr lang="cs-CZ" altLang="cs-CZ"/>
          </a:p>
        </p:txBody>
      </p:sp>
      <p:sp>
        <p:nvSpPr>
          <p:cNvPr id="8" name="Footer Placeholder 23"/>
          <p:cNvSpPr>
            <a:spLocks noGrp="1"/>
          </p:cNvSpPr>
          <p:nvPr>
            <p:ph type="ftr" sz="quarter" idx="12"/>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3052248141"/>
      </p:ext>
    </p:extLst>
  </p:cSld>
  <p:clrMapOvr>
    <a:masterClrMapping/>
  </p:clrMapOvr>
  <p:transition>
    <p:dissolv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4" name="Rectangle 8"/>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Content Placeholder 30"/>
          <p:cNvSpPr>
            <a:spLocks noGrp="1"/>
          </p:cNvSpPr>
          <p:nvPr>
            <p:ph sz="quarter" idx="13"/>
          </p:nvPr>
        </p:nvSpPr>
        <p:spPr>
          <a:xfrm>
            <a:off x="352426" y="1463040"/>
            <a:ext cx="7680960" cy="47244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8" name="Title 7"/>
          <p:cNvSpPr>
            <a:spLocks noGrp="1"/>
          </p:cNvSpPr>
          <p:nvPr>
            <p:ph type="title"/>
          </p:nvPr>
        </p:nvSpPr>
        <p:spPr/>
        <p:txBody>
          <a:bodyPr/>
          <a:lstStyle/>
          <a:p>
            <a:r>
              <a:rPr lang="cs-CZ" smtClean="0"/>
              <a:t>Kliknutím lze upravit styl.</a:t>
            </a:r>
            <a:endParaRPr lang="en-US" dirty="0"/>
          </a:p>
        </p:txBody>
      </p:sp>
      <p:sp>
        <p:nvSpPr>
          <p:cNvPr id="5" name="Date Placeholder 11"/>
          <p:cNvSpPr>
            <a:spLocks noGrp="1"/>
          </p:cNvSpPr>
          <p:nvPr>
            <p:ph type="dt" sz="half" idx="14"/>
          </p:nvPr>
        </p:nvSpPr>
        <p:spPr/>
        <p:txBody>
          <a:bodyPr/>
          <a:lstStyle>
            <a:lvl1pPr>
              <a:defRPr/>
            </a:lvl1pPr>
          </a:lstStyle>
          <a:p>
            <a:pPr>
              <a:defRPr/>
            </a:pPr>
            <a:endParaRPr lang="cs-CZ" altLang="cs-CZ"/>
          </a:p>
        </p:txBody>
      </p:sp>
      <p:sp>
        <p:nvSpPr>
          <p:cNvPr id="6" name="Slide Number Placeholder 18"/>
          <p:cNvSpPr>
            <a:spLocks noGrp="1"/>
          </p:cNvSpPr>
          <p:nvPr>
            <p:ph type="sldNum" sz="quarter" idx="15"/>
          </p:nvPr>
        </p:nvSpPr>
        <p:spPr/>
        <p:txBody>
          <a:bodyPr/>
          <a:lstStyle>
            <a:lvl1pPr>
              <a:defRPr/>
            </a:lvl1pPr>
          </a:lstStyle>
          <a:p>
            <a:fld id="{6174EE1C-7939-4EF2-A79E-57E12DA138BE}" type="slidenum">
              <a:rPr lang="cs-CZ" altLang="cs-CZ"/>
              <a:pPr/>
              <a:t>‹#›</a:t>
            </a:fld>
            <a:endParaRPr lang="cs-CZ" altLang="cs-CZ"/>
          </a:p>
        </p:txBody>
      </p:sp>
      <p:sp>
        <p:nvSpPr>
          <p:cNvPr id="7" name="Footer Placeholder 20"/>
          <p:cNvSpPr>
            <a:spLocks noGrp="1"/>
          </p:cNvSpPr>
          <p:nvPr>
            <p:ph type="ftr" sz="quarter" idx="16"/>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4149748627"/>
      </p:ext>
    </p:extLst>
  </p:cSld>
  <p:clrMapOvr>
    <a:masterClrMapping/>
  </p:clrMapOvr>
  <p:transition>
    <p:dissolv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4"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12"/>
          <p:cNvSpPr/>
          <p:nvPr/>
        </p:nvSpPr>
        <p:spPr>
          <a:xfrm>
            <a:off x="0" y="0"/>
            <a:ext cx="9144000" cy="182880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 name="Straight Connector 17"/>
          <p:cNvCxnSpPr/>
          <p:nvPr/>
        </p:nvCxnSpPr>
        <p:spPr>
          <a:xfrm>
            <a:off x="-4763" y="1828800"/>
            <a:ext cx="9144001"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ubtitle 2"/>
          <p:cNvSpPr>
            <a:spLocks noGrp="1"/>
          </p:cNvSpPr>
          <p:nvPr>
            <p:ph type="subTitle" idx="1"/>
          </p:nvPr>
        </p:nvSpPr>
        <p:spPr>
          <a:xfrm>
            <a:off x="352426" y="4003302"/>
            <a:ext cx="4572000" cy="1178298"/>
          </a:xfrm>
        </p:spPr>
        <p:txBody>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14" name="Title 13"/>
          <p:cNvSpPr>
            <a:spLocks noGrp="1"/>
          </p:cNvSpPr>
          <p:nvPr>
            <p:ph type="title"/>
          </p:nvPr>
        </p:nvSpPr>
        <p:spPr>
          <a:xfrm>
            <a:off x="354366" y="1990078"/>
            <a:ext cx="8439912" cy="1984248"/>
          </a:xfrm>
        </p:spPr>
        <p:txBody>
          <a:bodyPr>
            <a:noAutofit/>
          </a:bodyPr>
          <a:lstStyle>
            <a:lvl1pPr>
              <a:defRPr kumimoji="0" lang="en-US" sz="6000" b="1" i="0" u="none" strike="noStrike" kern="1200" cap="none" spc="0" normalizeH="0" baseline="0" noProof="0" dirty="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pPr lvl="0"/>
            <a:r>
              <a:rPr lang="cs-CZ" smtClean="0"/>
              <a:t>Kliknutím lze upravit styl.</a:t>
            </a:r>
            <a:endParaRPr lang="en-US" dirty="0"/>
          </a:p>
        </p:txBody>
      </p:sp>
      <p:sp>
        <p:nvSpPr>
          <p:cNvPr id="7" name="Date Placeholder 15"/>
          <p:cNvSpPr>
            <a:spLocks noGrp="1"/>
          </p:cNvSpPr>
          <p:nvPr>
            <p:ph type="dt" sz="half" idx="10"/>
          </p:nvPr>
        </p:nvSpPr>
        <p:spPr/>
        <p:txBody>
          <a:bodyPr/>
          <a:lstStyle>
            <a:lvl1pPr>
              <a:defRPr/>
            </a:lvl1pPr>
          </a:lstStyle>
          <a:p>
            <a:pPr>
              <a:defRPr/>
            </a:pPr>
            <a:endParaRPr lang="cs-CZ" altLang="cs-CZ"/>
          </a:p>
        </p:txBody>
      </p:sp>
      <p:sp>
        <p:nvSpPr>
          <p:cNvPr id="8" name="Slide Number Placeholder 19"/>
          <p:cNvSpPr>
            <a:spLocks noGrp="1"/>
          </p:cNvSpPr>
          <p:nvPr>
            <p:ph type="sldNum" sz="quarter" idx="11"/>
          </p:nvPr>
        </p:nvSpPr>
        <p:spPr/>
        <p:txBody>
          <a:bodyPr/>
          <a:lstStyle>
            <a:lvl1pPr>
              <a:defRPr/>
            </a:lvl1pPr>
          </a:lstStyle>
          <a:p>
            <a:fld id="{F606F06E-ED3B-425F-9814-08A73A538E5F}" type="slidenum">
              <a:rPr lang="cs-CZ" altLang="cs-CZ"/>
              <a:pPr/>
              <a:t>‹#›</a:t>
            </a:fld>
            <a:endParaRPr lang="cs-CZ" altLang="cs-CZ"/>
          </a:p>
        </p:txBody>
      </p:sp>
      <p:sp>
        <p:nvSpPr>
          <p:cNvPr id="9" name="Footer Placeholder 20"/>
          <p:cNvSpPr>
            <a:spLocks noGrp="1"/>
          </p:cNvSpPr>
          <p:nvPr>
            <p:ph type="ftr" sz="quarter" idx="12"/>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2754362071"/>
      </p:ext>
    </p:extLst>
  </p:cSld>
  <p:clrMapOvr>
    <a:masterClrMapping/>
  </p:clrMapOvr>
  <p:transition>
    <p:dissolv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5"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Content Placeholder 11"/>
          <p:cNvSpPr>
            <a:spLocks noGrp="1"/>
          </p:cNvSpPr>
          <p:nvPr>
            <p:ph sz="quarter" idx="14"/>
          </p:nvPr>
        </p:nvSpPr>
        <p:spPr>
          <a:xfrm>
            <a:off x="4901184" y="1463040"/>
            <a:ext cx="3886200" cy="4288536"/>
          </a:xfrm>
        </p:spPr>
        <p:txBody>
          <a:bodyPr/>
          <a:lstStyle>
            <a:lvl1pPr>
              <a:defRPr sz="1600"/>
            </a:lvl1pPr>
            <a:lvl2pPr>
              <a:defRPr sz="1600"/>
            </a:lvl2pPr>
            <a:lvl3pPr>
              <a:defRPr sz="1600"/>
            </a:lvl3pPr>
            <a:lvl4pPr>
              <a:defRPr sz="1600"/>
            </a:lvl4pPr>
            <a:lvl5pPr>
              <a:defRPr sz="1600"/>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18" name="Content Placeholder 30"/>
          <p:cNvSpPr>
            <a:spLocks noGrp="1"/>
          </p:cNvSpPr>
          <p:nvPr>
            <p:ph sz="quarter" idx="13"/>
          </p:nvPr>
        </p:nvSpPr>
        <p:spPr>
          <a:xfrm>
            <a:off x="352426" y="1463040"/>
            <a:ext cx="3886200" cy="4288536"/>
          </a:xfrm>
        </p:spPr>
        <p:txBody>
          <a:bodyPr/>
          <a:lstStyle>
            <a:lvl1pPr>
              <a:defRPr sz="1600"/>
            </a:lvl1pPr>
            <a:lvl2pPr>
              <a:defRPr sz="1600"/>
            </a:lvl2pPr>
            <a:lvl3pPr>
              <a:defRPr sz="1600"/>
            </a:lvl3pPr>
            <a:lvl4pPr>
              <a:defRPr sz="1600"/>
            </a:lvl4pPr>
            <a:lvl5pPr>
              <a:defRPr sz="1600"/>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27" name="Title 26"/>
          <p:cNvSpPr>
            <a:spLocks noGrp="1"/>
          </p:cNvSpPr>
          <p:nvPr>
            <p:ph type="title"/>
          </p:nvPr>
        </p:nvSpPr>
        <p:spPr/>
        <p:txBody>
          <a:bodyPr/>
          <a:lstStyle/>
          <a:p>
            <a:r>
              <a:rPr lang="cs-CZ" smtClean="0"/>
              <a:t>Kliknutím lze upravit styl.</a:t>
            </a:r>
            <a:endParaRPr lang="en-US" dirty="0"/>
          </a:p>
        </p:txBody>
      </p:sp>
      <p:sp>
        <p:nvSpPr>
          <p:cNvPr id="6" name="Date Placeholder 19"/>
          <p:cNvSpPr>
            <a:spLocks noGrp="1"/>
          </p:cNvSpPr>
          <p:nvPr>
            <p:ph type="dt" sz="half" idx="15"/>
          </p:nvPr>
        </p:nvSpPr>
        <p:spPr/>
        <p:txBody>
          <a:bodyPr/>
          <a:lstStyle>
            <a:lvl1pPr>
              <a:defRPr/>
            </a:lvl1pPr>
          </a:lstStyle>
          <a:p>
            <a:pPr>
              <a:defRPr/>
            </a:pPr>
            <a:endParaRPr lang="cs-CZ" altLang="cs-CZ"/>
          </a:p>
        </p:txBody>
      </p:sp>
      <p:sp>
        <p:nvSpPr>
          <p:cNvPr id="7" name="Slide Number Placeholder 24"/>
          <p:cNvSpPr>
            <a:spLocks noGrp="1"/>
          </p:cNvSpPr>
          <p:nvPr>
            <p:ph type="sldNum" sz="quarter" idx="16"/>
          </p:nvPr>
        </p:nvSpPr>
        <p:spPr/>
        <p:txBody>
          <a:bodyPr/>
          <a:lstStyle>
            <a:lvl1pPr>
              <a:defRPr/>
            </a:lvl1pPr>
          </a:lstStyle>
          <a:p>
            <a:fld id="{E458426E-9786-4380-8B1F-58EE659CBE74}" type="slidenum">
              <a:rPr lang="cs-CZ" altLang="cs-CZ"/>
              <a:pPr/>
              <a:t>‹#›</a:t>
            </a:fld>
            <a:endParaRPr lang="cs-CZ" altLang="cs-CZ"/>
          </a:p>
        </p:txBody>
      </p:sp>
      <p:sp>
        <p:nvSpPr>
          <p:cNvPr id="8" name="Footer Placeholder 25"/>
          <p:cNvSpPr>
            <a:spLocks noGrp="1"/>
          </p:cNvSpPr>
          <p:nvPr>
            <p:ph type="ftr" sz="quarter" idx="17"/>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926150579"/>
      </p:ext>
    </p:extLst>
  </p:cSld>
  <p:clrMapOvr>
    <a:masterClrMapping/>
  </p:clrMapOvr>
  <p:transition>
    <p:dissolv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7" name="Rectangle 12"/>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Text Placeholder 3"/>
          <p:cNvSpPr>
            <a:spLocks noGrp="1"/>
          </p:cNvSpPr>
          <p:nvPr>
            <p:ph type="body" sz="half" idx="2"/>
          </p:nvPr>
        </p:nvSpPr>
        <p:spPr>
          <a:xfrm>
            <a:off x="352426" y="1463040"/>
            <a:ext cx="3886200" cy="509587"/>
          </a:xfrm>
        </p:spPr>
        <p:txBody>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9" name="Text Placeholder 3"/>
          <p:cNvSpPr>
            <a:spLocks noGrp="1"/>
          </p:cNvSpPr>
          <p:nvPr>
            <p:ph type="body" sz="half" idx="15"/>
          </p:nvPr>
        </p:nvSpPr>
        <p:spPr>
          <a:xfrm>
            <a:off x="4900613" y="1463040"/>
            <a:ext cx="3886200" cy="509587"/>
          </a:xfrm>
        </p:spPr>
        <p:txBody>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22" name="Content Placeholder 11"/>
          <p:cNvSpPr>
            <a:spLocks noGrp="1"/>
          </p:cNvSpPr>
          <p:nvPr>
            <p:ph sz="quarter" idx="14"/>
          </p:nvPr>
        </p:nvSpPr>
        <p:spPr>
          <a:xfrm>
            <a:off x="4900613" y="2011680"/>
            <a:ext cx="3886200" cy="3736848"/>
          </a:xfrm>
        </p:spPr>
        <p:txBody>
          <a:bodyPr/>
          <a:lstStyle>
            <a:lvl1pPr>
              <a:defRPr sz="1600"/>
            </a:lvl1pPr>
            <a:lvl2pPr>
              <a:defRPr sz="1600"/>
            </a:lvl2pPr>
            <a:lvl3pPr>
              <a:defRPr sz="1600"/>
            </a:lvl3pPr>
            <a:lvl4pPr>
              <a:defRPr sz="1600"/>
            </a:lvl4pPr>
            <a:lvl5pPr>
              <a:defRPr sz="1600"/>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28" name="Content Placeholder 30"/>
          <p:cNvSpPr>
            <a:spLocks noGrp="1"/>
          </p:cNvSpPr>
          <p:nvPr>
            <p:ph sz="quarter" idx="13"/>
          </p:nvPr>
        </p:nvSpPr>
        <p:spPr>
          <a:xfrm>
            <a:off x="352426" y="2011680"/>
            <a:ext cx="3886200" cy="3736848"/>
          </a:xfrm>
        </p:spPr>
        <p:txBody>
          <a:bodyPr/>
          <a:lstStyle>
            <a:lvl1pPr>
              <a:defRPr sz="1600"/>
            </a:lvl1pPr>
            <a:lvl2pPr>
              <a:defRPr sz="1600"/>
            </a:lvl2pPr>
            <a:lvl3pPr>
              <a:defRPr sz="1600"/>
            </a:lvl3pPr>
            <a:lvl4pPr>
              <a:defRPr sz="1600"/>
            </a:lvl4pPr>
            <a:lvl5pPr>
              <a:defRPr sz="1600"/>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30" name="Title 29"/>
          <p:cNvSpPr>
            <a:spLocks noGrp="1"/>
          </p:cNvSpPr>
          <p:nvPr>
            <p:ph type="title"/>
          </p:nvPr>
        </p:nvSpPr>
        <p:spPr/>
        <p:txBody>
          <a:bodyPr/>
          <a:lstStyle/>
          <a:p>
            <a:r>
              <a:rPr lang="cs-CZ" smtClean="0"/>
              <a:t>Kliknutím lze upravit styl.</a:t>
            </a:r>
            <a:endParaRPr lang="en-US"/>
          </a:p>
        </p:txBody>
      </p:sp>
      <p:sp>
        <p:nvSpPr>
          <p:cNvPr id="8" name="Date Placeholder 19"/>
          <p:cNvSpPr>
            <a:spLocks noGrp="1"/>
          </p:cNvSpPr>
          <p:nvPr>
            <p:ph type="dt" sz="half" idx="16"/>
          </p:nvPr>
        </p:nvSpPr>
        <p:spPr/>
        <p:txBody>
          <a:bodyPr/>
          <a:lstStyle>
            <a:lvl1pPr>
              <a:defRPr/>
            </a:lvl1pPr>
          </a:lstStyle>
          <a:p>
            <a:pPr>
              <a:defRPr/>
            </a:pPr>
            <a:endParaRPr lang="cs-CZ" altLang="cs-CZ"/>
          </a:p>
        </p:txBody>
      </p:sp>
      <p:sp>
        <p:nvSpPr>
          <p:cNvPr id="9" name="Slide Number Placeholder 23"/>
          <p:cNvSpPr>
            <a:spLocks noGrp="1"/>
          </p:cNvSpPr>
          <p:nvPr>
            <p:ph type="sldNum" sz="quarter" idx="17"/>
          </p:nvPr>
        </p:nvSpPr>
        <p:spPr/>
        <p:txBody>
          <a:bodyPr/>
          <a:lstStyle>
            <a:lvl1pPr>
              <a:defRPr/>
            </a:lvl1pPr>
          </a:lstStyle>
          <a:p>
            <a:fld id="{539C71AB-1A4F-4497-BB69-BB669CA8AEB0}" type="slidenum">
              <a:rPr lang="cs-CZ" altLang="cs-CZ"/>
              <a:pPr/>
              <a:t>‹#›</a:t>
            </a:fld>
            <a:endParaRPr lang="cs-CZ" altLang="cs-CZ"/>
          </a:p>
        </p:txBody>
      </p:sp>
      <p:sp>
        <p:nvSpPr>
          <p:cNvPr id="10" name="Footer Placeholder 28"/>
          <p:cNvSpPr>
            <a:spLocks noGrp="1"/>
          </p:cNvSpPr>
          <p:nvPr>
            <p:ph type="ftr" sz="quarter" idx="18"/>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2592050507"/>
      </p:ext>
    </p:extLst>
  </p:cSld>
  <p:clrMapOvr>
    <a:masterClrMapping/>
  </p:clrMapOvr>
  <p:transition>
    <p:dissolv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3"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Title 14"/>
          <p:cNvSpPr>
            <a:spLocks noGrp="1"/>
          </p:cNvSpPr>
          <p:nvPr>
            <p:ph type="title"/>
          </p:nvPr>
        </p:nvSpPr>
        <p:spPr/>
        <p:txBody>
          <a:bodyPr/>
          <a:lstStyle/>
          <a:p>
            <a:r>
              <a:rPr lang="cs-CZ" smtClean="0"/>
              <a:t>Kliknutím lze upravit styl.</a:t>
            </a:r>
            <a:endParaRPr lang="en-US"/>
          </a:p>
        </p:txBody>
      </p:sp>
      <p:sp>
        <p:nvSpPr>
          <p:cNvPr id="4" name="Date Placeholder 10"/>
          <p:cNvSpPr>
            <a:spLocks noGrp="1"/>
          </p:cNvSpPr>
          <p:nvPr>
            <p:ph type="dt" sz="half" idx="10"/>
          </p:nvPr>
        </p:nvSpPr>
        <p:spPr/>
        <p:txBody>
          <a:bodyPr/>
          <a:lstStyle>
            <a:lvl1pPr>
              <a:defRPr/>
            </a:lvl1pPr>
          </a:lstStyle>
          <a:p>
            <a:pPr>
              <a:defRPr/>
            </a:pPr>
            <a:endParaRPr lang="cs-CZ" altLang="cs-CZ"/>
          </a:p>
        </p:txBody>
      </p:sp>
      <p:sp>
        <p:nvSpPr>
          <p:cNvPr id="5" name="Slide Number Placeholder 13"/>
          <p:cNvSpPr>
            <a:spLocks noGrp="1"/>
          </p:cNvSpPr>
          <p:nvPr>
            <p:ph type="sldNum" sz="quarter" idx="11"/>
          </p:nvPr>
        </p:nvSpPr>
        <p:spPr/>
        <p:txBody>
          <a:bodyPr/>
          <a:lstStyle>
            <a:lvl1pPr>
              <a:defRPr/>
            </a:lvl1pPr>
          </a:lstStyle>
          <a:p>
            <a:fld id="{5C1F4230-B035-4531-A437-AEF6BC07DD14}" type="slidenum">
              <a:rPr lang="cs-CZ" altLang="cs-CZ"/>
              <a:pPr/>
              <a:t>‹#›</a:t>
            </a:fld>
            <a:endParaRPr lang="cs-CZ" altLang="cs-CZ"/>
          </a:p>
        </p:txBody>
      </p:sp>
      <p:sp>
        <p:nvSpPr>
          <p:cNvPr id="6" name="Footer Placeholder 17"/>
          <p:cNvSpPr>
            <a:spLocks noGrp="1"/>
          </p:cNvSpPr>
          <p:nvPr>
            <p:ph type="ftr" sz="quarter" idx="12"/>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833577642"/>
      </p:ext>
    </p:extLst>
  </p:cSld>
  <p:clrMapOvr>
    <a:masterClrMapping/>
  </p:clrMapOvr>
  <p:transition>
    <p:dissolv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7"/>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Date Placeholder 6"/>
          <p:cNvSpPr>
            <a:spLocks noGrp="1"/>
          </p:cNvSpPr>
          <p:nvPr>
            <p:ph type="dt" sz="half" idx="10"/>
          </p:nvPr>
        </p:nvSpPr>
        <p:spPr/>
        <p:txBody>
          <a:bodyPr/>
          <a:lstStyle>
            <a:lvl1pPr>
              <a:defRPr/>
            </a:lvl1pPr>
          </a:lstStyle>
          <a:p>
            <a:pPr>
              <a:defRPr/>
            </a:pPr>
            <a:endParaRPr lang="cs-CZ" altLang="cs-CZ"/>
          </a:p>
        </p:txBody>
      </p:sp>
      <p:sp>
        <p:nvSpPr>
          <p:cNvPr id="4" name="Slide Number Placeholder 11"/>
          <p:cNvSpPr>
            <a:spLocks noGrp="1"/>
          </p:cNvSpPr>
          <p:nvPr>
            <p:ph type="sldNum" sz="quarter" idx="11"/>
          </p:nvPr>
        </p:nvSpPr>
        <p:spPr/>
        <p:txBody>
          <a:bodyPr/>
          <a:lstStyle>
            <a:lvl1pPr>
              <a:defRPr/>
            </a:lvl1pPr>
          </a:lstStyle>
          <a:p>
            <a:fld id="{53F61A91-BD67-4BEE-901C-2825B183573C}" type="slidenum">
              <a:rPr lang="cs-CZ" altLang="cs-CZ"/>
              <a:pPr/>
              <a:t>‹#›</a:t>
            </a:fld>
            <a:endParaRPr lang="cs-CZ" altLang="cs-CZ"/>
          </a:p>
        </p:txBody>
      </p:sp>
      <p:sp>
        <p:nvSpPr>
          <p:cNvPr id="5" name="Footer Placeholder 12"/>
          <p:cNvSpPr>
            <a:spLocks noGrp="1"/>
          </p:cNvSpPr>
          <p:nvPr>
            <p:ph type="ftr" sz="quarter" idx="12"/>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2577078057"/>
      </p:ext>
    </p:extLst>
  </p:cSld>
  <p:clrMapOvr>
    <a:masterClrMapping/>
  </p:clrMapOvr>
  <p:transition>
    <p:dissolv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5"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13"/>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 name="Straight Connector 2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itle 23"/>
          <p:cNvSpPr>
            <a:spLocks noGrp="1"/>
          </p:cNvSpPr>
          <p:nvPr>
            <p:ph type="title"/>
          </p:nvPr>
        </p:nvSpPr>
        <p:spPr/>
        <p:txBody>
          <a:bodyPr/>
          <a:lstStyle/>
          <a:p>
            <a:r>
              <a:rPr lang="cs-CZ" smtClean="0"/>
              <a:t>Kliknutím lze upravit styl.</a:t>
            </a:r>
            <a:endParaRPr lang="en-US"/>
          </a:p>
        </p:txBody>
      </p:sp>
      <p:sp>
        <p:nvSpPr>
          <p:cNvPr id="11" name="Text Placeholder 3"/>
          <p:cNvSpPr>
            <a:spLocks noGrp="1"/>
          </p:cNvSpPr>
          <p:nvPr>
            <p:ph type="body" sz="half" idx="2"/>
          </p:nvPr>
        </p:nvSpPr>
        <p:spPr>
          <a:xfrm>
            <a:off x="352426" y="1463040"/>
            <a:ext cx="3381375" cy="3967162"/>
          </a:xfrm>
        </p:spPr>
        <p:txBody>
          <a:bodyPr/>
          <a:lstStyle>
            <a:lvl1pPr marL="0" indent="0">
              <a:lnSpc>
                <a:spcPct val="150000"/>
              </a:lnSpc>
              <a:buNone/>
              <a:defRPr sz="1600" b="0" i="1" spc="0" baseline="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6" name="Content Placeholder 11"/>
          <p:cNvSpPr>
            <a:spLocks noGrp="1"/>
          </p:cNvSpPr>
          <p:nvPr>
            <p:ph sz="quarter" idx="14"/>
          </p:nvPr>
        </p:nvSpPr>
        <p:spPr>
          <a:xfrm>
            <a:off x="4105275" y="1463040"/>
            <a:ext cx="4681538" cy="3968496"/>
          </a:xfrm>
        </p:spPr>
        <p:txBody>
          <a:bodyPr/>
          <a:lstStyle>
            <a:lvl1pPr>
              <a:defRPr sz="1600"/>
            </a:lvl1pPr>
            <a:lvl2pPr>
              <a:defRPr sz="1600"/>
            </a:lvl2pPr>
            <a:lvl3pPr>
              <a:defRPr sz="1600"/>
            </a:lvl3pPr>
            <a:lvl4pPr>
              <a:defRPr sz="1600"/>
            </a:lvl4pPr>
            <a:lvl5pPr>
              <a:defRPr sz="1600"/>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8" name="Date Placeholder 12"/>
          <p:cNvSpPr>
            <a:spLocks noGrp="1"/>
          </p:cNvSpPr>
          <p:nvPr>
            <p:ph type="dt" sz="half" idx="15"/>
          </p:nvPr>
        </p:nvSpPr>
        <p:spPr/>
        <p:txBody>
          <a:bodyPr/>
          <a:lstStyle>
            <a:lvl1pPr>
              <a:defRPr/>
            </a:lvl1pPr>
          </a:lstStyle>
          <a:p>
            <a:pPr>
              <a:defRPr/>
            </a:pPr>
            <a:endParaRPr lang="cs-CZ" altLang="cs-CZ"/>
          </a:p>
        </p:txBody>
      </p:sp>
      <p:sp>
        <p:nvSpPr>
          <p:cNvPr id="9" name="Slide Number Placeholder 17"/>
          <p:cNvSpPr>
            <a:spLocks noGrp="1"/>
          </p:cNvSpPr>
          <p:nvPr>
            <p:ph type="sldNum" sz="quarter" idx="16"/>
          </p:nvPr>
        </p:nvSpPr>
        <p:spPr/>
        <p:txBody>
          <a:bodyPr/>
          <a:lstStyle>
            <a:lvl1pPr>
              <a:defRPr/>
            </a:lvl1pPr>
          </a:lstStyle>
          <a:p>
            <a:fld id="{810A40F3-9A4F-40CE-99DA-238ADE02D520}" type="slidenum">
              <a:rPr lang="cs-CZ" altLang="cs-CZ"/>
              <a:pPr/>
              <a:t>‹#›</a:t>
            </a:fld>
            <a:endParaRPr lang="cs-CZ" altLang="cs-CZ"/>
          </a:p>
        </p:txBody>
      </p:sp>
      <p:sp>
        <p:nvSpPr>
          <p:cNvPr id="10" name="Footer Placeholder 19"/>
          <p:cNvSpPr>
            <a:spLocks noGrp="1"/>
          </p:cNvSpPr>
          <p:nvPr>
            <p:ph type="ftr" sz="quarter" idx="17"/>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1403576421"/>
      </p:ext>
    </p:extLst>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6" name="Rectangle 6"/>
          <p:cNvSpPr>
            <a:spLocks noGrp="1" noChangeArrowheads="1"/>
          </p:cNvSpPr>
          <p:nvPr>
            <p:ph type="sldNum" sz="quarter" idx="12"/>
          </p:nvPr>
        </p:nvSpPr>
        <p:spPr>
          <a:ln/>
        </p:spPr>
        <p:txBody>
          <a:bodyPr/>
          <a:lstStyle>
            <a:lvl1pPr>
              <a:defRPr/>
            </a:lvl1pPr>
          </a:lstStyle>
          <a:p>
            <a:fld id="{D4D7221B-0E40-4703-A549-5EBC8CFF2A80}" type="slidenum">
              <a:rPr lang="sk-SK" altLang="cs-CZ"/>
              <a:pPr/>
              <a:t>‹#›</a:t>
            </a:fld>
            <a:endParaRPr lang="sk-SK" altLang="cs-CZ"/>
          </a:p>
        </p:txBody>
      </p:sp>
    </p:spTree>
    <p:extLst>
      <p:ext uri="{BB962C8B-B14F-4D97-AF65-F5344CB8AC3E}">
        <p14:creationId xmlns:p14="http://schemas.microsoft.com/office/powerpoint/2010/main" val="2713546507"/>
      </p:ext>
    </p:extLst>
  </p:cSld>
  <p:clrMapOvr>
    <a:masterClrMapping/>
  </p:clrMapOvr>
  <p:transition>
    <p:dissolv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5"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10"/>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 name="Straight Connector 1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icture Placeholder 2"/>
          <p:cNvSpPr>
            <a:spLocks noGrp="1"/>
          </p:cNvSpPr>
          <p:nvPr>
            <p:ph type="pic" idx="1"/>
          </p:nvPr>
        </p:nvSpPr>
        <p:spPr>
          <a:xfrm>
            <a:off x="5229224" y="0"/>
            <a:ext cx="3914775" cy="5657850"/>
          </a:xfrm>
        </p:spPr>
        <p:txBody>
          <a:bodyPr anchor="ctr" anchorCtr="0"/>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endParaRPr lang="en-US" noProof="0" dirty="0"/>
          </a:p>
        </p:txBody>
      </p:sp>
      <p:sp>
        <p:nvSpPr>
          <p:cNvPr id="25" name="Text Placeholder 24"/>
          <p:cNvSpPr>
            <a:spLocks noGrp="1"/>
          </p:cNvSpPr>
          <p:nvPr>
            <p:ph type="body" sz="quarter" idx="13"/>
          </p:nvPr>
        </p:nvSpPr>
        <p:spPr>
          <a:xfrm>
            <a:off x="352426" y="1600199"/>
            <a:ext cx="4572000" cy="3593237"/>
          </a:xfrm>
        </p:spPr>
        <p:txBody>
          <a:bodyPr/>
          <a:lstStyle>
            <a:lvl1pPr marL="0" indent="0">
              <a:lnSpc>
                <a:spcPct val="150000"/>
              </a:lnSpc>
              <a:spcBef>
                <a:spcPts val="0"/>
              </a:spcBef>
              <a:buNone/>
              <a:defRPr sz="1600" i="1">
                <a:solidFill>
                  <a:schemeClr val="tx1"/>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cs-CZ" smtClean="0"/>
              <a:t>Kliknutím lze upravit styly předlohy textu.</a:t>
            </a:r>
          </a:p>
        </p:txBody>
      </p:sp>
      <p:sp>
        <p:nvSpPr>
          <p:cNvPr id="19" name="Title Placeholder 1"/>
          <p:cNvSpPr>
            <a:spLocks noGrp="1"/>
          </p:cNvSpPr>
          <p:nvPr>
            <p:ph type="title"/>
          </p:nvPr>
        </p:nvSpPr>
        <p:spPr>
          <a:xfrm>
            <a:off x="352425" y="275208"/>
            <a:ext cx="4572000" cy="1324992"/>
          </a:xfrm>
          <a:prstGeom prst="rect">
            <a:avLst/>
          </a:prstGeom>
        </p:spPr>
        <p:txBody>
          <a:bodyPr rtlCol="0">
            <a:normAutofit/>
          </a:bodyPr>
          <a:lstStyle/>
          <a:p>
            <a:r>
              <a:rPr lang="cs-CZ" smtClean="0"/>
              <a:t>Kliknutím lze upravit styl.</a:t>
            </a:r>
            <a:endParaRPr lang="en-US" dirty="0"/>
          </a:p>
        </p:txBody>
      </p:sp>
      <p:sp>
        <p:nvSpPr>
          <p:cNvPr id="8" name="Date Placeholder 12"/>
          <p:cNvSpPr>
            <a:spLocks noGrp="1"/>
          </p:cNvSpPr>
          <p:nvPr>
            <p:ph type="dt" sz="half" idx="14"/>
          </p:nvPr>
        </p:nvSpPr>
        <p:spPr/>
        <p:txBody>
          <a:bodyPr/>
          <a:lstStyle>
            <a:lvl1pPr>
              <a:defRPr/>
            </a:lvl1pPr>
          </a:lstStyle>
          <a:p>
            <a:pPr>
              <a:defRPr/>
            </a:pPr>
            <a:endParaRPr lang="cs-CZ" altLang="cs-CZ"/>
          </a:p>
        </p:txBody>
      </p:sp>
      <p:sp>
        <p:nvSpPr>
          <p:cNvPr id="9" name="Slide Number Placeholder 19"/>
          <p:cNvSpPr>
            <a:spLocks noGrp="1"/>
          </p:cNvSpPr>
          <p:nvPr>
            <p:ph type="sldNum" sz="quarter" idx="15"/>
          </p:nvPr>
        </p:nvSpPr>
        <p:spPr/>
        <p:txBody>
          <a:bodyPr/>
          <a:lstStyle>
            <a:lvl1pPr>
              <a:defRPr/>
            </a:lvl1pPr>
          </a:lstStyle>
          <a:p>
            <a:fld id="{988370AE-E209-447A-92A9-B393E03E8796}" type="slidenum">
              <a:rPr lang="cs-CZ" altLang="cs-CZ"/>
              <a:pPr/>
              <a:t>‹#›</a:t>
            </a:fld>
            <a:endParaRPr lang="cs-CZ" altLang="cs-CZ"/>
          </a:p>
        </p:txBody>
      </p:sp>
      <p:sp>
        <p:nvSpPr>
          <p:cNvPr id="10" name="Footer Placeholder 20"/>
          <p:cNvSpPr>
            <a:spLocks noGrp="1"/>
          </p:cNvSpPr>
          <p:nvPr>
            <p:ph type="ftr" sz="quarter" idx="16"/>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2213818964"/>
      </p:ext>
    </p:extLst>
  </p:cSld>
  <p:clrMapOvr>
    <a:masterClrMapping/>
  </p:clrMapOvr>
  <p:transition>
    <p:dissolv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4"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5" name="Date Placeholder 3"/>
          <p:cNvSpPr>
            <a:spLocks noGrp="1"/>
          </p:cNvSpPr>
          <p:nvPr>
            <p:ph type="dt" sz="half" idx="10"/>
          </p:nvPr>
        </p:nvSpPr>
        <p:spPr/>
        <p:txBody>
          <a:bodyPr/>
          <a:lstStyle>
            <a:lvl1pPr>
              <a:defRPr/>
            </a:lvl1pPr>
          </a:lstStyle>
          <a:p>
            <a:pPr>
              <a:defRPr/>
            </a:pPr>
            <a:endParaRPr lang="cs-CZ" altLang="cs-CZ"/>
          </a:p>
        </p:txBody>
      </p:sp>
      <p:sp>
        <p:nvSpPr>
          <p:cNvPr id="6" name="Footer Placeholder 4"/>
          <p:cNvSpPr>
            <a:spLocks noGrp="1"/>
          </p:cNvSpPr>
          <p:nvPr>
            <p:ph type="ftr" sz="quarter" idx="11"/>
          </p:nvPr>
        </p:nvSpPr>
        <p:spPr/>
        <p:txBody>
          <a:bodyPr/>
          <a:lstStyle>
            <a:lvl1pPr>
              <a:defRPr/>
            </a:lvl1pPr>
          </a:lstStyle>
          <a:p>
            <a:pPr>
              <a:defRPr/>
            </a:pPr>
            <a:endParaRPr lang="cs-CZ" altLang="cs-CZ"/>
          </a:p>
        </p:txBody>
      </p:sp>
      <p:sp>
        <p:nvSpPr>
          <p:cNvPr id="7" name="Slide Number Placeholder 5"/>
          <p:cNvSpPr>
            <a:spLocks noGrp="1"/>
          </p:cNvSpPr>
          <p:nvPr>
            <p:ph type="sldNum" sz="quarter" idx="12"/>
          </p:nvPr>
        </p:nvSpPr>
        <p:spPr/>
        <p:txBody>
          <a:bodyPr/>
          <a:lstStyle>
            <a:lvl1pPr>
              <a:defRPr/>
            </a:lvl1pPr>
          </a:lstStyle>
          <a:p>
            <a:fld id="{625C7D2C-25F3-4149-AB78-023F191C16AA}" type="slidenum">
              <a:rPr lang="cs-CZ" altLang="cs-CZ"/>
              <a:pPr/>
              <a:t>‹#›</a:t>
            </a:fld>
            <a:endParaRPr lang="cs-CZ" altLang="cs-CZ"/>
          </a:p>
        </p:txBody>
      </p:sp>
    </p:spTree>
    <p:extLst>
      <p:ext uri="{BB962C8B-B14F-4D97-AF65-F5344CB8AC3E}">
        <p14:creationId xmlns:p14="http://schemas.microsoft.com/office/powerpoint/2010/main" val="3176677506"/>
      </p:ext>
    </p:extLst>
  </p:cSld>
  <p:clrMapOvr>
    <a:masterClrMapping/>
  </p:clrMapOvr>
  <p:transition>
    <p:dissolv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4"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cs-CZ" smtClean="0"/>
              <a:t>Kliknutím lze upravit styl.</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5" name="Date Placeholder 3"/>
          <p:cNvSpPr>
            <a:spLocks noGrp="1"/>
          </p:cNvSpPr>
          <p:nvPr>
            <p:ph type="dt" sz="half" idx="10"/>
          </p:nvPr>
        </p:nvSpPr>
        <p:spPr/>
        <p:txBody>
          <a:bodyPr/>
          <a:lstStyle>
            <a:lvl1pPr>
              <a:defRPr/>
            </a:lvl1pPr>
          </a:lstStyle>
          <a:p>
            <a:pPr>
              <a:defRPr/>
            </a:pPr>
            <a:endParaRPr lang="cs-CZ" altLang="cs-CZ"/>
          </a:p>
        </p:txBody>
      </p:sp>
      <p:sp>
        <p:nvSpPr>
          <p:cNvPr id="6" name="Footer Placeholder 4"/>
          <p:cNvSpPr>
            <a:spLocks noGrp="1"/>
          </p:cNvSpPr>
          <p:nvPr>
            <p:ph type="ftr" sz="quarter" idx="11"/>
          </p:nvPr>
        </p:nvSpPr>
        <p:spPr/>
        <p:txBody>
          <a:bodyPr/>
          <a:lstStyle>
            <a:lvl1pPr>
              <a:defRPr/>
            </a:lvl1pPr>
          </a:lstStyle>
          <a:p>
            <a:pPr>
              <a:defRPr/>
            </a:pPr>
            <a:endParaRPr lang="cs-CZ" altLang="cs-CZ"/>
          </a:p>
        </p:txBody>
      </p:sp>
      <p:sp>
        <p:nvSpPr>
          <p:cNvPr id="7" name="Slide Number Placeholder 5"/>
          <p:cNvSpPr>
            <a:spLocks noGrp="1"/>
          </p:cNvSpPr>
          <p:nvPr>
            <p:ph type="sldNum" sz="quarter" idx="12"/>
          </p:nvPr>
        </p:nvSpPr>
        <p:spPr/>
        <p:txBody>
          <a:bodyPr/>
          <a:lstStyle>
            <a:lvl1pPr>
              <a:defRPr/>
            </a:lvl1pPr>
          </a:lstStyle>
          <a:p>
            <a:fld id="{F7D7B96E-CCF1-4267-B320-9B8D2A648ECD}" type="slidenum">
              <a:rPr lang="cs-CZ" altLang="cs-CZ"/>
              <a:pPr/>
              <a:t>‹#›</a:t>
            </a:fld>
            <a:endParaRPr lang="cs-CZ" altLang="cs-CZ"/>
          </a:p>
        </p:txBody>
      </p:sp>
    </p:spTree>
    <p:extLst>
      <p:ext uri="{BB962C8B-B14F-4D97-AF65-F5344CB8AC3E}">
        <p14:creationId xmlns:p14="http://schemas.microsoft.com/office/powerpoint/2010/main" val="367356515"/>
      </p:ext>
    </p:extLst>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Kliknutím lze upravit styly předlohy textu.</a:t>
            </a:r>
          </a:p>
        </p:txBody>
      </p:sp>
      <p:sp>
        <p:nvSpPr>
          <p:cNvPr id="4"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6" name="Rectangle 6"/>
          <p:cNvSpPr>
            <a:spLocks noGrp="1" noChangeArrowheads="1"/>
          </p:cNvSpPr>
          <p:nvPr>
            <p:ph type="sldNum" sz="quarter" idx="12"/>
          </p:nvPr>
        </p:nvSpPr>
        <p:spPr>
          <a:ln/>
        </p:spPr>
        <p:txBody>
          <a:bodyPr/>
          <a:lstStyle>
            <a:lvl1pPr>
              <a:defRPr/>
            </a:lvl1pPr>
          </a:lstStyle>
          <a:p>
            <a:fld id="{28CD31AA-D81D-45A5-A93F-3B219299D4E2}" type="slidenum">
              <a:rPr lang="sk-SK" altLang="cs-CZ"/>
              <a:pPr/>
              <a:t>‹#›</a:t>
            </a:fld>
            <a:endParaRPr lang="sk-SK" altLang="cs-CZ"/>
          </a:p>
        </p:txBody>
      </p:sp>
    </p:spTree>
    <p:extLst>
      <p:ext uri="{BB962C8B-B14F-4D97-AF65-F5344CB8AC3E}">
        <p14:creationId xmlns:p14="http://schemas.microsoft.com/office/powerpoint/2010/main" val="4157996922"/>
      </p:ext>
    </p:extLst>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7" name="Rectangle 6"/>
          <p:cNvSpPr>
            <a:spLocks noGrp="1" noChangeArrowheads="1"/>
          </p:cNvSpPr>
          <p:nvPr>
            <p:ph type="sldNum" sz="quarter" idx="12"/>
          </p:nvPr>
        </p:nvSpPr>
        <p:spPr>
          <a:ln/>
        </p:spPr>
        <p:txBody>
          <a:bodyPr/>
          <a:lstStyle>
            <a:lvl1pPr>
              <a:defRPr/>
            </a:lvl1pPr>
          </a:lstStyle>
          <a:p>
            <a:fld id="{09A528F7-4ED9-4A21-93FD-FB574BE1B9C5}" type="slidenum">
              <a:rPr lang="sk-SK" altLang="cs-CZ"/>
              <a:pPr/>
              <a:t>‹#›</a:t>
            </a:fld>
            <a:endParaRPr lang="sk-SK" altLang="cs-CZ"/>
          </a:p>
        </p:txBody>
      </p:sp>
    </p:spTree>
    <p:extLst>
      <p:ext uri="{BB962C8B-B14F-4D97-AF65-F5344CB8AC3E}">
        <p14:creationId xmlns:p14="http://schemas.microsoft.com/office/powerpoint/2010/main" val="1755252426"/>
      </p:ext>
    </p:extLst>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8"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9" name="Rectangle 6"/>
          <p:cNvSpPr>
            <a:spLocks noGrp="1" noChangeArrowheads="1"/>
          </p:cNvSpPr>
          <p:nvPr>
            <p:ph type="sldNum" sz="quarter" idx="12"/>
          </p:nvPr>
        </p:nvSpPr>
        <p:spPr>
          <a:ln/>
        </p:spPr>
        <p:txBody>
          <a:bodyPr/>
          <a:lstStyle>
            <a:lvl1pPr>
              <a:defRPr/>
            </a:lvl1pPr>
          </a:lstStyle>
          <a:p>
            <a:fld id="{19F9E543-2E56-4B8B-B0CC-49FE3D94347E}" type="slidenum">
              <a:rPr lang="sk-SK" altLang="cs-CZ"/>
              <a:pPr/>
              <a:t>‹#›</a:t>
            </a:fld>
            <a:endParaRPr lang="sk-SK" altLang="cs-CZ"/>
          </a:p>
        </p:txBody>
      </p:sp>
    </p:spTree>
    <p:extLst>
      <p:ext uri="{BB962C8B-B14F-4D97-AF65-F5344CB8AC3E}">
        <p14:creationId xmlns:p14="http://schemas.microsoft.com/office/powerpoint/2010/main" val="2627894483"/>
      </p:ext>
    </p:extLst>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4"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5" name="Rectangle 6"/>
          <p:cNvSpPr>
            <a:spLocks noGrp="1" noChangeArrowheads="1"/>
          </p:cNvSpPr>
          <p:nvPr>
            <p:ph type="sldNum" sz="quarter" idx="12"/>
          </p:nvPr>
        </p:nvSpPr>
        <p:spPr>
          <a:ln/>
        </p:spPr>
        <p:txBody>
          <a:bodyPr/>
          <a:lstStyle>
            <a:lvl1pPr>
              <a:defRPr/>
            </a:lvl1pPr>
          </a:lstStyle>
          <a:p>
            <a:fld id="{0D4E791A-5476-43A5-8781-7838AC7FCED2}" type="slidenum">
              <a:rPr lang="sk-SK" altLang="cs-CZ"/>
              <a:pPr/>
              <a:t>‹#›</a:t>
            </a:fld>
            <a:endParaRPr lang="sk-SK" altLang="cs-CZ"/>
          </a:p>
        </p:txBody>
      </p:sp>
    </p:spTree>
    <p:extLst>
      <p:ext uri="{BB962C8B-B14F-4D97-AF65-F5344CB8AC3E}">
        <p14:creationId xmlns:p14="http://schemas.microsoft.com/office/powerpoint/2010/main" val="2526604998"/>
      </p:ext>
    </p:extLst>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3"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4" name="Rectangle 6"/>
          <p:cNvSpPr>
            <a:spLocks noGrp="1" noChangeArrowheads="1"/>
          </p:cNvSpPr>
          <p:nvPr>
            <p:ph type="sldNum" sz="quarter" idx="12"/>
          </p:nvPr>
        </p:nvSpPr>
        <p:spPr>
          <a:ln/>
        </p:spPr>
        <p:txBody>
          <a:bodyPr/>
          <a:lstStyle>
            <a:lvl1pPr>
              <a:defRPr/>
            </a:lvl1pPr>
          </a:lstStyle>
          <a:p>
            <a:fld id="{6046A391-21E0-4A5B-93BA-EB1A2A7EDE24}" type="slidenum">
              <a:rPr lang="sk-SK" altLang="cs-CZ"/>
              <a:pPr/>
              <a:t>‹#›</a:t>
            </a:fld>
            <a:endParaRPr lang="sk-SK" altLang="cs-CZ"/>
          </a:p>
        </p:txBody>
      </p:sp>
    </p:spTree>
    <p:extLst>
      <p:ext uri="{BB962C8B-B14F-4D97-AF65-F5344CB8AC3E}">
        <p14:creationId xmlns:p14="http://schemas.microsoft.com/office/powerpoint/2010/main" val="633235573"/>
      </p:ext>
    </p:extLst>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7" name="Rectangle 6"/>
          <p:cNvSpPr>
            <a:spLocks noGrp="1" noChangeArrowheads="1"/>
          </p:cNvSpPr>
          <p:nvPr>
            <p:ph type="sldNum" sz="quarter" idx="12"/>
          </p:nvPr>
        </p:nvSpPr>
        <p:spPr>
          <a:ln/>
        </p:spPr>
        <p:txBody>
          <a:bodyPr/>
          <a:lstStyle>
            <a:lvl1pPr>
              <a:defRPr/>
            </a:lvl1pPr>
          </a:lstStyle>
          <a:p>
            <a:fld id="{4E187E87-DAB7-44E2-8A35-F658846E0CB8}" type="slidenum">
              <a:rPr lang="sk-SK" altLang="cs-CZ"/>
              <a:pPr/>
              <a:t>‹#›</a:t>
            </a:fld>
            <a:endParaRPr lang="sk-SK" altLang="cs-CZ"/>
          </a:p>
        </p:txBody>
      </p:sp>
    </p:spTree>
    <p:extLst>
      <p:ext uri="{BB962C8B-B14F-4D97-AF65-F5344CB8AC3E}">
        <p14:creationId xmlns:p14="http://schemas.microsoft.com/office/powerpoint/2010/main" val="2002924669"/>
      </p:ext>
    </p:extLst>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7" name="Rectangle 6"/>
          <p:cNvSpPr>
            <a:spLocks noGrp="1" noChangeArrowheads="1"/>
          </p:cNvSpPr>
          <p:nvPr>
            <p:ph type="sldNum" sz="quarter" idx="12"/>
          </p:nvPr>
        </p:nvSpPr>
        <p:spPr>
          <a:ln/>
        </p:spPr>
        <p:txBody>
          <a:bodyPr/>
          <a:lstStyle>
            <a:lvl1pPr>
              <a:defRPr/>
            </a:lvl1pPr>
          </a:lstStyle>
          <a:p>
            <a:fld id="{E5486AD5-6158-4B30-9B17-43B864F66AC1}" type="slidenum">
              <a:rPr lang="sk-SK" altLang="cs-CZ"/>
              <a:pPr/>
              <a:t>‹#›</a:t>
            </a:fld>
            <a:endParaRPr lang="sk-SK" altLang="cs-CZ"/>
          </a:p>
        </p:txBody>
      </p:sp>
    </p:spTree>
    <p:extLst>
      <p:ext uri="{BB962C8B-B14F-4D97-AF65-F5344CB8AC3E}">
        <p14:creationId xmlns:p14="http://schemas.microsoft.com/office/powerpoint/2010/main" val="3100209949"/>
      </p:ext>
    </p:extLst>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sk-SK" altLang="cs-CZ" smtClean="0"/>
              <a:t>Klepnutím lze upravit styl předlohy titulu</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sk-SK" altLang="cs-CZ" smtClean="0"/>
              <a:t>Klepnutím lze upravit styly předlohy textu</a:t>
            </a:r>
          </a:p>
          <a:p>
            <a:pPr lvl="1"/>
            <a:r>
              <a:rPr lang="sk-SK" altLang="cs-CZ" smtClean="0"/>
              <a:t>Druhá úroveň</a:t>
            </a:r>
          </a:p>
          <a:p>
            <a:pPr lvl="2"/>
            <a:r>
              <a:rPr lang="sk-SK" altLang="cs-CZ" smtClean="0"/>
              <a:t>Třetí úroveň</a:t>
            </a:r>
          </a:p>
          <a:p>
            <a:pPr lvl="3"/>
            <a:r>
              <a:rPr lang="sk-SK" altLang="cs-CZ" smtClean="0"/>
              <a:t>Čtvrtá úroveň</a:t>
            </a:r>
          </a:p>
          <a:p>
            <a:pPr lvl="4"/>
            <a:r>
              <a:rPr lang="sk-SK" altLang="cs-CZ" smtClean="0"/>
              <a:t>Pátá úroveň</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defTabSz="762000">
              <a:defRPr sz="1400"/>
            </a:lvl1pPr>
          </a:lstStyle>
          <a:p>
            <a:pPr>
              <a:defRPr/>
            </a:pPr>
            <a:endParaRPr lang="sk-SK" altLang="cs-CZ"/>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defTabSz="762000">
              <a:defRPr sz="1400"/>
            </a:lvl1pPr>
          </a:lstStyle>
          <a:p>
            <a:pPr>
              <a:defRPr/>
            </a:pPr>
            <a:endParaRPr lang="sk-SK" altLang="cs-CZ"/>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r" defTabSz="762000">
              <a:defRPr sz="1400"/>
            </a:lvl1pPr>
          </a:lstStyle>
          <a:p>
            <a:fld id="{D2F766FF-2FE8-44BB-8337-DFD745CFAEA0}" type="slidenum">
              <a:rPr lang="sk-SK" altLang="cs-CZ"/>
              <a:pPr/>
              <a:t>‹#›</a:t>
            </a:fld>
            <a:endParaRPr lang="sk-SK" altLang="cs-CZ"/>
          </a:p>
        </p:txBody>
      </p:sp>
    </p:spTree>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Lst>
  <p:transition>
    <p:dissolve/>
  </p:transition>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New Roman" pitchFamily="18" charset="0"/>
        </a:defRPr>
      </a:lvl2pPr>
      <a:lvl3pPr algn="ctr" defTabSz="762000" rtl="0" eaLnBrk="0" fontAlgn="base" hangingPunct="0">
        <a:spcBef>
          <a:spcPct val="0"/>
        </a:spcBef>
        <a:spcAft>
          <a:spcPct val="0"/>
        </a:spcAft>
        <a:defRPr sz="4400">
          <a:solidFill>
            <a:schemeClr val="tx2"/>
          </a:solidFill>
          <a:latin typeface="Times New Roman" pitchFamily="18" charset="0"/>
        </a:defRPr>
      </a:lvl3pPr>
      <a:lvl4pPr algn="ctr" defTabSz="762000" rtl="0" eaLnBrk="0" fontAlgn="base" hangingPunct="0">
        <a:spcBef>
          <a:spcPct val="0"/>
        </a:spcBef>
        <a:spcAft>
          <a:spcPct val="0"/>
        </a:spcAft>
        <a:defRPr sz="4400">
          <a:solidFill>
            <a:schemeClr val="tx2"/>
          </a:solidFill>
          <a:latin typeface="Times New Roman" pitchFamily="18" charset="0"/>
        </a:defRPr>
      </a:lvl4pPr>
      <a:lvl5pPr algn="ctr" defTabSz="762000" rtl="0" eaLnBrk="0" fontAlgn="base" hangingPunct="0">
        <a:spcBef>
          <a:spcPct val="0"/>
        </a:spcBef>
        <a:spcAft>
          <a:spcPct val="0"/>
        </a:spcAft>
        <a:defRPr sz="4400">
          <a:solidFill>
            <a:schemeClr val="tx2"/>
          </a:solidFill>
          <a:latin typeface="Times New Roman" pitchFamily="18" charset="0"/>
        </a:defRPr>
      </a:lvl5pPr>
      <a:lvl6pPr marL="457200" algn="ctr" defTabSz="762000" rtl="0" eaLnBrk="0" fontAlgn="base" hangingPunct="0">
        <a:spcBef>
          <a:spcPct val="0"/>
        </a:spcBef>
        <a:spcAft>
          <a:spcPct val="0"/>
        </a:spcAft>
        <a:defRPr sz="4400">
          <a:solidFill>
            <a:schemeClr val="tx2"/>
          </a:solidFill>
          <a:latin typeface="Times New Roman" pitchFamily="18" charset="0"/>
        </a:defRPr>
      </a:lvl6pPr>
      <a:lvl7pPr marL="914400" algn="ctr" defTabSz="762000" rtl="0" eaLnBrk="0" fontAlgn="base" hangingPunct="0">
        <a:spcBef>
          <a:spcPct val="0"/>
        </a:spcBef>
        <a:spcAft>
          <a:spcPct val="0"/>
        </a:spcAft>
        <a:defRPr sz="4400">
          <a:solidFill>
            <a:schemeClr val="tx2"/>
          </a:solidFill>
          <a:latin typeface="Times New Roman" pitchFamily="18" charset="0"/>
        </a:defRPr>
      </a:lvl7pPr>
      <a:lvl8pPr marL="1371600" algn="ctr" defTabSz="762000" rtl="0" eaLnBrk="0" fontAlgn="base" hangingPunct="0">
        <a:spcBef>
          <a:spcPct val="0"/>
        </a:spcBef>
        <a:spcAft>
          <a:spcPct val="0"/>
        </a:spcAft>
        <a:defRPr sz="4400">
          <a:solidFill>
            <a:schemeClr val="tx2"/>
          </a:solidFill>
          <a:latin typeface="Times New Roman" pitchFamily="18" charset="0"/>
        </a:defRPr>
      </a:lvl8pPr>
      <a:lvl9pPr marL="1828800" algn="ctr" defTabSz="762000"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defTabSz="762000"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Char char="–"/>
        <a:defRPr sz="2800">
          <a:solidFill>
            <a:schemeClr val="tx1"/>
          </a:solidFill>
          <a:latin typeface="+mn-lt"/>
        </a:defRPr>
      </a:lvl2pPr>
      <a:lvl3pPr marL="1143000" indent="-228600" algn="l" defTabSz="762000" rtl="0" eaLnBrk="0" fontAlgn="base" hangingPunct="0">
        <a:spcBef>
          <a:spcPct val="20000"/>
        </a:spcBef>
        <a:spcAft>
          <a:spcPct val="0"/>
        </a:spcAft>
        <a:buChar char="•"/>
        <a:defRPr sz="2400">
          <a:solidFill>
            <a:schemeClr val="tx1"/>
          </a:solidFill>
          <a:latin typeface="+mn-lt"/>
        </a:defRPr>
      </a:lvl3pPr>
      <a:lvl4pPr marL="1600200" indent="-228600" algn="l" defTabSz="762000" rtl="0" eaLnBrk="0" fontAlgn="base" hangingPunct="0">
        <a:spcBef>
          <a:spcPct val="20000"/>
        </a:spcBef>
        <a:spcAft>
          <a:spcPct val="0"/>
        </a:spcAft>
        <a:buChar char="–"/>
        <a:defRPr sz="2000">
          <a:solidFill>
            <a:schemeClr val="tx1"/>
          </a:solidFill>
          <a:latin typeface="+mn-lt"/>
        </a:defRPr>
      </a:lvl4pPr>
      <a:lvl5pPr marL="2057400" indent="-228600" algn="l" defTabSz="762000" rtl="0" eaLnBrk="0" fontAlgn="base" hangingPunct="0">
        <a:spcBef>
          <a:spcPct val="20000"/>
        </a:spcBef>
        <a:spcAft>
          <a:spcPct val="0"/>
        </a:spcAft>
        <a:buChar char="•"/>
        <a:defRPr sz="2000">
          <a:solidFill>
            <a:schemeClr val="tx1"/>
          </a:solidFill>
          <a:latin typeface="+mn-lt"/>
        </a:defRPr>
      </a:lvl5pPr>
      <a:lvl6pPr marL="2514600" indent="-228600" algn="l" defTabSz="762000" rtl="0" eaLnBrk="0" fontAlgn="base" hangingPunct="0">
        <a:spcBef>
          <a:spcPct val="20000"/>
        </a:spcBef>
        <a:spcAft>
          <a:spcPct val="0"/>
        </a:spcAft>
        <a:buChar char="•"/>
        <a:defRPr sz="2000">
          <a:solidFill>
            <a:schemeClr val="tx1"/>
          </a:solidFill>
          <a:latin typeface="+mn-lt"/>
        </a:defRPr>
      </a:lvl6pPr>
      <a:lvl7pPr marL="2971800" indent="-228600" algn="l" defTabSz="762000" rtl="0" eaLnBrk="0" fontAlgn="base" hangingPunct="0">
        <a:spcBef>
          <a:spcPct val="20000"/>
        </a:spcBef>
        <a:spcAft>
          <a:spcPct val="0"/>
        </a:spcAft>
        <a:buChar char="•"/>
        <a:defRPr sz="2000">
          <a:solidFill>
            <a:schemeClr val="tx1"/>
          </a:solidFill>
          <a:latin typeface="+mn-lt"/>
        </a:defRPr>
      </a:lvl7pPr>
      <a:lvl8pPr marL="3429000" indent="-228600" algn="l" defTabSz="762000" rtl="0" eaLnBrk="0" fontAlgn="base" hangingPunct="0">
        <a:spcBef>
          <a:spcPct val="20000"/>
        </a:spcBef>
        <a:spcAft>
          <a:spcPct val="0"/>
        </a:spcAft>
        <a:buChar char="•"/>
        <a:defRPr sz="2000">
          <a:solidFill>
            <a:schemeClr val="tx1"/>
          </a:solidFill>
          <a:latin typeface="+mn-lt"/>
        </a:defRPr>
      </a:lvl8pPr>
      <a:lvl9pPr marL="3886200" indent="-228600" algn="l" defTabSz="762000" rtl="0" eaLnBrk="0" fontAlgn="base" hangingPunct="0">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352425" y="228600"/>
            <a:ext cx="76803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cs-CZ" altLang="cs-CZ" smtClean="0"/>
              <a:t>Kliknutím lze upravit styl.</a:t>
            </a:r>
            <a:endParaRPr lang="en-US" altLang="cs-CZ" smtClean="0"/>
          </a:p>
        </p:txBody>
      </p:sp>
      <p:sp>
        <p:nvSpPr>
          <p:cNvPr id="3" name="Text Placeholder 2"/>
          <p:cNvSpPr>
            <a:spLocks noGrp="1"/>
          </p:cNvSpPr>
          <p:nvPr>
            <p:ph type="body" idx="1"/>
          </p:nvPr>
        </p:nvSpPr>
        <p:spPr>
          <a:xfrm>
            <a:off x="352425" y="1463675"/>
            <a:ext cx="7680325" cy="4343400"/>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352425" y="6543675"/>
            <a:ext cx="1466850" cy="247650"/>
          </a:xfrm>
          <a:prstGeom prst="rect">
            <a:avLst/>
          </a:prstGeom>
        </p:spPr>
        <p:txBody>
          <a:bodyPr vert="horz" lIns="91440" tIns="45720" rIns="91440" bIns="45720" rtlCol="0" anchor="ctr">
            <a:normAutofit/>
          </a:bodyPr>
          <a:lstStyle>
            <a:lvl1pPr algn="l">
              <a:defRPr sz="1000" b="1">
                <a:solidFill>
                  <a:schemeClr val="tx1">
                    <a:alpha val="65000"/>
                  </a:schemeClr>
                </a:solidFill>
              </a:defRPr>
            </a:lvl1pPr>
          </a:lstStyle>
          <a:p>
            <a:pPr>
              <a:defRPr/>
            </a:pPr>
            <a:endParaRPr lang="sk-SK" altLang="cs-CZ"/>
          </a:p>
        </p:txBody>
      </p:sp>
      <p:sp>
        <p:nvSpPr>
          <p:cNvPr id="5" name="Footer Placeholder 4"/>
          <p:cNvSpPr>
            <a:spLocks noGrp="1"/>
          </p:cNvSpPr>
          <p:nvPr>
            <p:ph type="ftr" sz="quarter" idx="3"/>
          </p:nvPr>
        </p:nvSpPr>
        <p:spPr>
          <a:xfrm>
            <a:off x="1809750" y="6543675"/>
            <a:ext cx="4086225" cy="247650"/>
          </a:xfrm>
          <a:prstGeom prst="rect">
            <a:avLst/>
          </a:prstGeom>
        </p:spPr>
        <p:txBody>
          <a:bodyPr vert="horz" lIns="91440" tIns="45720" rIns="91440" bIns="45720" rtlCol="0" anchor="ctr">
            <a:normAutofit/>
          </a:bodyPr>
          <a:lstStyle>
            <a:lvl1pPr algn="l">
              <a:defRPr sz="1000" b="1" i="1">
                <a:solidFill>
                  <a:schemeClr val="tx1">
                    <a:alpha val="65000"/>
                  </a:schemeClr>
                </a:solidFill>
              </a:defRPr>
            </a:lvl1pPr>
          </a:lstStyle>
          <a:p>
            <a:pPr>
              <a:defRPr/>
            </a:pPr>
            <a:endParaRPr lang="sk-SK" altLang="cs-CZ"/>
          </a:p>
        </p:txBody>
      </p:sp>
      <p:sp>
        <p:nvSpPr>
          <p:cNvPr id="6" name="Slide Number Placeholder 5"/>
          <p:cNvSpPr>
            <a:spLocks noGrp="1"/>
          </p:cNvSpPr>
          <p:nvPr>
            <p:ph type="sldNum" sz="quarter" idx="4"/>
          </p:nvPr>
        </p:nvSpPr>
        <p:spPr>
          <a:xfrm>
            <a:off x="7886700" y="6543675"/>
            <a:ext cx="876300" cy="247650"/>
          </a:xfrm>
          <a:prstGeom prst="rect">
            <a:avLst/>
          </a:prstGeom>
        </p:spPr>
        <p:txBody>
          <a:bodyPr vert="horz" wrap="square" lIns="91440" tIns="45720" rIns="91440" bIns="45720" numCol="1" anchor="ctr" anchorCtr="0" compatLnSpc="1">
            <a:prstTxWarp prst="textNoShape">
              <a:avLst/>
            </a:prstTxWarp>
            <a:normAutofit/>
          </a:bodyPr>
          <a:lstStyle>
            <a:lvl1pPr algn="r">
              <a:defRPr sz="1000" b="1">
                <a:solidFill>
                  <a:srgbClr val="FFFFFF"/>
                </a:solidFill>
              </a:defRPr>
            </a:lvl1pPr>
          </a:lstStyle>
          <a:p>
            <a:fld id="{FD917A73-A42F-47C8-AACB-AC8D4B8061A5}" type="slidenum">
              <a:rPr lang="sk-SK" altLang="cs-CZ"/>
              <a:pPr/>
              <a:t>‹#›</a:t>
            </a:fld>
            <a:endParaRPr lang="sk-SK" altLang="cs-CZ"/>
          </a:p>
        </p:txBody>
      </p:sp>
    </p:spTree>
  </p:cSld>
  <p:clrMap bg1="dk1" tx1="lt1" bg2="dk2" tx2="lt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Lst>
  <p:transition>
    <p:dissolve/>
  </p:transition>
  <p:timing>
    <p:tnLst>
      <p:par>
        <p:cTn id="1" dur="indefinite" restart="never" nodeType="tmRoot"/>
      </p:par>
    </p:tnLst>
  </p:timing>
  <p:txStyles>
    <p:titleStyle>
      <a:lvl1pPr algn="l" rtl="0" eaLnBrk="0" fontAlgn="base" hangingPunct="0">
        <a:spcBef>
          <a:spcPts val="400"/>
        </a:spcBef>
        <a:spcAft>
          <a:spcPct val="0"/>
        </a:spcAft>
        <a:defRPr sz="4000" kern="1200">
          <a:solidFill>
            <a:schemeClr val="tx1"/>
          </a:solidFill>
          <a:latin typeface="+mj-lt"/>
          <a:ea typeface="+mj-ea"/>
          <a:cs typeface="Tunga" pitchFamily="2"/>
        </a:defRPr>
      </a:lvl1pPr>
      <a:lvl2pPr algn="l" rtl="0" eaLnBrk="0" fontAlgn="base" hangingPunct="0">
        <a:spcBef>
          <a:spcPts val="400"/>
        </a:spcBef>
        <a:spcAft>
          <a:spcPct val="0"/>
        </a:spcAft>
        <a:defRPr sz="4000">
          <a:solidFill>
            <a:schemeClr val="tx1"/>
          </a:solidFill>
          <a:latin typeface="Corbel" pitchFamily="34" charset="0"/>
          <a:cs typeface="Tunga" pitchFamily="34" charset="0"/>
        </a:defRPr>
      </a:lvl2pPr>
      <a:lvl3pPr algn="l" rtl="0" eaLnBrk="0" fontAlgn="base" hangingPunct="0">
        <a:spcBef>
          <a:spcPts val="400"/>
        </a:spcBef>
        <a:spcAft>
          <a:spcPct val="0"/>
        </a:spcAft>
        <a:defRPr sz="4000">
          <a:solidFill>
            <a:schemeClr val="tx1"/>
          </a:solidFill>
          <a:latin typeface="Corbel" pitchFamily="34" charset="0"/>
          <a:cs typeface="Tunga" pitchFamily="34" charset="0"/>
        </a:defRPr>
      </a:lvl3pPr>
      <a:lvl4pPr algn="l" rtl="0" eaLnBrk="0" fontAlgn="base" hangingPunct="0">
        <a:spcBef>
          <a:spcPts val="400"/>
        </a:spcBef>
        <a:spcAft>
          <a:spcPct val="0"/>
        </a:spcAft>
        <a:defRPr sz="4000">
          <a:solidFill>
            <a:schemeClr val="tx1"/>
          </a:solidFill>
          <a:latin typeface="Corbel" pitchFamily="34" charset="0"/>
          <a:cs typeface="Tunga" pitchFamily="34" charset="0"/>
        </a:defRPr>
      </a:lvl4pPr>
      <a:lvl5pPr algn="l" rtl="0" eaLnBrk="0" fontAlgn="base" hangingPunct="0">
        <a:spcBef>
          <a:spcPts val="400"/>
        </a:spcBef>
        <a:spcAft>
          <a:spcPct val="0"/>
        </a:spcAft>
        <a:defRPr sz="4000">
          <a:solidFill>
            <a:schemeClr val="tx1"/>
          </a:solidFill>
          <a:latin typeface="Corbel" pitchFamily="34" charset="0"/>
          <a:cs typeface="Tunga" pitchFamily="34" charset="0"/>
        </a:defRPr>
      </a:lvl5pPr>
      <a:lvl6pPr marL="457200" algn="l" rtl="0" fontAlgn="base">
        <a:spcBef>
          <a:spcPts val="400"/>
        </a:spcBef>
        <a:spcAft>
          <a:spcPct val="0"/>
        </a:spcAft>
        <a:defRPr sz="4000">
          <a:solidFill>
            <a:schemeClr val="tx1"/>
          </a:solidFill>
          <a:latin typeface="Corbel" pitchFamily="34" charset="0"/>
          <a:cs typeface="Tunga" pitchFamily="34" charset="0"/>
        </a:defRPr>
      </a:lvl6pPr>
      <a:lvl7pPr marL="914400" algn="l" rtl="0" fontAlgn="base">
        <a:spcBef>
          <a:spcPts val="400"/>
        </a:spcBef>
        <a:spcAft>
          <a:spcPct val="0"/>
        </a:spcAft>
        <a:defRPr sz="4000">
          <a:solidFill>
            <a:schemeClr val="tx1"/>
          </a:solidFill>
          <a:latin typeface="Corbel" pitchFamily="34" charset="0"/>
          <a:cs typeface="Tunga" pitchFamily="34" charset="0"/>
        </a:defRPr>
      </a:lvl7pPr>
      <a:lvl8pPr marL="1371600" algn="l" rtl="0" fontAlgn="base">
        <a:spcBef>
          <a:spcPts val="400"/>
        </a:spcBef>
        <a:spcAft>
          <a:spcPct val="0"/>
        </a:spcAft>
        <a:defRPr sz="4000">
          <a:solidFill>
            <a:schemeClr val="tx1"/>
          </a:solidFill>
          <a:latin typeface="Corbel" pitchFamily="34" charset="0"/>
          <a:cs typeface="Tunga" pitchFamily="34" charset="0"/>
        </a:defRPr>
      </a:lvl8pPr>
      <a:lvl9pPr marL="1828800" algn="l" rtl="0" fontAlgn="base">
        <a:spcBef>
          <a:spcPts val="400"/>
        </a:spcBef>
        <a:spcAft>
          <a:spcPct val="0"/>
        </a:spcAft>
        <a:defRPr sz="4000">
          <a:solidFill>
            <a:schemeClr val="tx1"/>
          </a:solidFill>
          <a:latin typeface="Corbel" pitchFamily="34" charset="0"/>
          <a:cs typeface="Tunga" pitchFamily="34" charset="0"/>
        </a:defRPr>
      </a:lvl9pPr>
    </p:titleStyle>
    <p:bodyStyle>
      <a:lvl1pPr algn="l" rtl="0" eaLnBrk="0" fontAlgn="base" hangingPunct="0">
        <a:spcBef>
          <a:spcPts val="1200"/>
        </a:spcBef>
        <a:spcAft>
          <a:spcPct val="0"/>
        </a:spcAft>
        <a:buClr>
          <a:srgbClr val="838995"/>
        </a:buClr>
        <a:buFont typeface="Arial" panose="020B0604020202020204" pitchFamily="34" charset="0"/>
        <a:defRPr kern="1200" spc="30">
          <a:solidFill>
            <a:schemeClr val="tx1"/>
          </a:solidFill>
          <a:latin typeface="+mn-lt"/>
          <a:ea typeface="+mn-ea"/>
          <a:cs typeface="Tahoma" pitchFamily="34" charset="0"/>
        </a:defRPr>
      </a:lvl1pPr>
      <a:lvl2pPr marL="171450" indent="-171450" algn="l" rtl="0" eaLnBrk="0" fontAlgn="base" hangingPunct="0">
        <a:spcBef>
          <a:spcPts val="600"/>
        </a:spcBef>
        <a:spcAft>
          <a:spcPct val="0"/>
        </a:spcAft>
        <a:buClr>
          <a:schemeClr val="accent1"/>
        </a:buClr>
        <a:buFont typeface="Arial" panose="020B0604020202020204" pitchFamily="34" charset="0"/>
        <a:buChar char="•"/>
        <a:defRPr sz="1600" kern="1200">
          <a:solidFill>
            <a:schemeClr val="tx1"/>
          </a:solidFill>
          <a:latin typeface="+mn-lt"/>
          <a:ea typeface="+mn-ea"/>
          <a:cs typeface="Tahoma" pitchFamily="34" charset="0"/>
        </a:defRPr>
      </a:lvl2pPr>
      <a:lvl3pPr marL="344488" indent="-165100" algn="l" rtl="0" eaLnBrk="0" fontAlgn="base" hangingPunct="0">
        <a:spcBef>
          <a:spcPts val="600"/>
        </a:spcBef>
        <a:spcAft>
          <a:spcPct val="0"/>
        </a:spcAft>
        <a:buClr>
          <a:schemeClr val="accent1"/>
        </a:buClr>
        <a:buFont typeface="Arial" panose="020B0604020202020204" pitchFamily="34" charset="0"/>
        <a:buChar char="•"/>
        <a:defRPr sz="1600" kern="1200">
          <a:solidFill>
            <a:schemeClr val="tx1"/>
          </a:solidFill>
          <a:latin typeface="+mn-lt"/>
          <a:ea typeface="+mn-ea"/>
          <a:cs typeface="Tahoma" pitchFamily="34" charset="0"/>
        </a:defRPr>
      </a:lvl3pPr>
      <a:lvl4pPr marL="517525" indent="-169863" algn="l" rtl="0" eaLnBrk="0" fontAlgn="base" hangingPunct="0">
        <a:spcBef>
          <a:spcPts val="600"/>
        </a:spcBef>
        <a:spcAft>
          <a:spcPct val="0"/>
        </a:spcAft>
        <a:buClr>
          <a:schemeClr val="accent1"/>
        </a:buClr>
        <a:buFont typeface="Arial" panose="020B0604020202020204" pitchFamily="34" charset="0"/>
        <a:buChar char="•"/>
        <a:defRPr sz="1600" kern="1200">
          <a:solidFill>
            <a:schemeClr val="tx1"/>
          </a:solidFill>
          <a:latin typeface="+mn-lt"/>
          <a:ea typeface="+mn-ea"/>
          <a:cs typeface="Tahoma" pitchFamily="34" charset="0"/>
        </a:defRPr>
      </a:lvl4pPr>
      <a:lvl5pPr marL="688975" indent="-173038" algn="l" rtl="0" eaLnBrk="0" fontAlgn="base" hangingPunct="0">
        <a:spcBef>
          <a:spcPts val="600"/>
        </a:spcBef>
        <a:spcAft>
          <a:spcPct val="0"/>
        </a:spcAft>
        <a:buClr>
          <a:schemeClr val="accent1"/>
        </a:buClr>
        <a:buFont typeface="Arial" panose="020B0604020202020204"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32.jpeg"/><Relationship Id="rId7"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ChangeArrowheads="1"/>
          </p:cNvSpPr>
          <p:nvPr/>
        </p:nvSpPr>
        <p:spPr bwMode="auto">
          <a:xfrm>
            <a:off x="0" y="1924050"/>
            <a:ext cx="9144000" cy="113941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spcBef>
                <a:spcPts val="1200"/>
              </a:spcBef>
              <a:buClr>
                <a:srgbClr val="838995"/>
              </a:buClr>
              <a:buFont typeface="Arial" panose="020B0604020202020204" pitchFamily="34" charset="0"/>
              <a:defRPr>
                <a:solidFill>
                  <a:schemeClr val="tx1"/>
                </a:solidFill>
                <a:latin typeface="Corbel" panose="020B0503020204020204" pitchFamily="34" charset="0"/>
                <a:cs typeface="Tahoma" panose="020B0604030504040204" pitchFamily="34" charset="0"/>
              </a:defRPr>
            </a:lvl1pPr>
            <a:lvl2pPr marL="171450" indent="-171450">
              <a:spcBef>
                <a:spcPts val="600"/>
              </a:spcBef>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2pPr>
            <a:lvl3pPr marL="344488" indent="-165100">
              <a:spcBef>
                <a:spcPts val="600"/>
              </a:spcBef>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3pPr>
            <a:lvl4pPr marL="517525" indent="-169863">
              <a:spcBef>
                <a:spcPts val="600"/>
              </a:spcBef>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4pPr>
            <a:lvl5pPr marL="688975" indent="-173038">
              <a:spcBef>
                <a:spcPts val="600"/>
              </a:spcBef>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5pPr>
            <a:lvl6pPr marL="1146175" indent="-173038" eaLnBrk="0" fontAlgn="base" hangingPunct="0">
              <a:spcBef>
                <a:spcPts val="600"/>
              </a:spcBef>
              <a:spcAft>
                <a:spcPct val="0"/>
              </a:spcAft>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6pPr>
            <a:lvl7pPr marL="1603375" indent="-173038" eaLnBrk="0" fontAlgn="base" hangingPunct="0">
              <a:spcBef>
                <a:spcPts val="600"/>
              </a:spcBef>
              <a:spcAft>
                <a:spcPct val="0"/>
              </a:spcAft>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7pPr>
            <a:lvl8pPr marL="2060575" indent="-173038" eaLnBrk="0" fontAlgn="base" hangingPunct="0">
              <a:spcBef>
                <a:spcPts val="600"/>
              </a:spcBef>
              <a:spcAft>
                <a:spcPct val="0"/>
              </a:spcAft>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8pPr>
            <a:lvl9pPr marL="2517775" indent="-173038" eaLnBrk="0" fontAlgn="base" hangingPunct="0">
              <a:spcBef>
                <a:spcPts val="600"/>
              </a:spcBef>
              <a:spcAft>
                <a:spcPct val="0"/>
              </a:spcAft>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9pPr>
          </a:lstStyle>
          <a:p>
            <a:pPr algn="ctr">
              <a:spcBef>
                <a:spcPct val="0"/>
              </a:spcBef>
              <a:buClrTx/>
              <a:buFontTx/>
              <a:buNone/>
            </a:pPr>
            <a:r>
              <a:rPr lang="sk-SK" altLang="cs-CZ" sz="3400" b="1" dirty="0" smtClean="0">
                <a:latin typeface="Calibri" panose="020F0502020204030204" pitchFamily="34" charset="0"/>
              </a:rPr>
              <a:t>05b </a:t>
            </a:r>
            <a:r>
              <a:rPr lang="sk-SK" altLang="cs-CZ" sz="3400" b="1" dirty="0">
                <a:latin typeface="Calibri" panose="020F0502020204030204" pitchFamily="34" charset="0"/>
              </a:rPr>
              <a:t>– </a:t>
            </a:r>
            <a:r>
              <a:rPr lang="sk-SK" altLang="cs-CZ" sz="3400" b="1" dirty="0" err="1" smtClean="0">
                <a:latin typeface="Calibri" panose="020F0502020204030204" pitchFamily="34" charset="0"/>
              </a:rPr>
              <a:t>Měření</a:t>
            </a:r>
            <a:r>
              <a:rPr lang="sk-SK" altLang="cs-CZ" sz="3400" b="1" dirty="0" smtClean="0">
                <a:latin typeface="Calibri" panose="020F0502020204030204" pitchFamily="34" charset="0"/>
              </a:rPr>
              <a:t> elektrického </a:t>
            </a:r>
            <a:r>
              <a:rPr lang="sk-SK" altLang="cs-CZ" sz="3400" b="1" dirty="0" err="1" smtClean="0">
                <a:latin typeface="Calibri" panose="020F0502020204030204" pitchFamily="34" charset="0"/>
              </a:rPr>
              <a:t>proudu</a:t>
            </a:r>
            <a:r>
              <a:rPr lang="sk-SK" altLang="cs-CZ" sz="3400" b="1" dirty="0" smtClean="0">
                <a:latin typeface="Calibri" panose="020F0502020204030204" pitchFamily="34" charset="0"/>
              </a:rPr>
              <a:t> a </a:t>
            </a:r>
            <a:r>
              <a:rPr lang="sk-SK" altLang="cs-CZ" sz="3400" b="1" dirty="0" err="1" smtClean="0">
                <a:latin typeface="Calibri" panose="020F0502020204030204" pitchFamily="34" charset="0"/>
              </a:rPr>
              <a:t>napětí</a:t>
            </a:r>
            <a:endParaRPr lang="sk-SK" altLang="cs-CZ" sz="3400" b="1" dirty="0" smtClean="0">
              <a:latin typeface="Calibri" panose="020F0502020204030204" pitchFamily="34" charset="0"/>
            </a:endParaRPr>
          </a:p>
          <a:p>
            <a:pPr algn="ctr">
              <a:spcBef>
                <a:spcPct val="0"/>
              </a:spcBef>
              <a:buClrTx/>
              <a:buFontTx/>
              <a:buNone/>
            </a:pPr>
            <a:r>
              <a:rPr lang="sk-SK" altLang="cs-CZ" sz="3400" b="1" dirty="0" smtClean="0">
                <a:latin typeface="Calibri" panose="020F0502020204030204" pitchFamily="34" charset="0"/>
              </a:rPr>
              <a:t>ELEKTRICKÉ </a:t>
            </a:r>
            <a:r>
              <a:rPr lang="sk-SK" altLang="cs-CZ" sz="3400" b="1" dirty="0">
                <a:latin typeface="Calibri" panose="020F0502020204030204" pitchFamily="34" charset="0"/>
              </a:rPr>
              <a:t>NAPĚTÍ A JEHO MĚŘENÍ</a:t>
            </a: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Line 2"/>
          <p:cNvSpPr>
            <a:spLocks noChangeShapeType="1"/>
          </p:cNvSpPr>
          <p:nvPr/>
        </p:nvSpPr>
        <p:spPr bwMode="auto">
          <a:xfrm flipH="1">
            <a:off x="-31750" y="2533650"/>
            <a:ext cx="81915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prstDash val="lgDash"/>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sp>
        <p:nvSpPr>
          <p:cNvPr id="23555" name="Line 3"/>
          <p:cNvSpPr>
            <a:spLocks noChangeShapeType="1"/>
          </p:cNvSpPr>
          <p:nvPr/>
        </p:nvSpPr>
        <p:spPr bwMode="auto">
          <a:xfrm>
            <a:off x="739775" y="2682875"/>
            <a:ext cx="761841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sp>
        <p:nvSpPr>
          <p:cNvPr id="23556" name="Line 4"/>
          <p:cNvSpPr>
            <a:spLocks noChangeShapeType="1"/>
          </p:cNvSpPr>
          <p:nvPr/>
        </p:nvSpPr>
        <p:spPr bwMode="auto">
          <a:xfrm flipH="1">
            <a:off x="-22225" y="2673350"/>
            <a:ext cx="81915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prstDash val="lgDash"/>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sp>
        <p:nvSpPr>
          <p:cNvPr id="23557" name="Text Box 6"/>
          <p:cNvSpPr txBox="1">
            <a:spLocks noChangeArrowheads="1"/>
          </p:cNvSpPr>
          <p:nvPr/>
        </p:nvSpPr>
        <p:spPr bwMode="auto">
          <a:xfrm>
            <a:off x="-22225" y="1220788"/>
            <a:ext cx="9134475" cy="47244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14350" indent="-514350"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 typeface="Times New Roman" panose="02020603050405020304" pitchFamily="18" charset="0"/>
              <a:buAutoNum type="arabicPeriod"/>
            </a:pPr>
            <a:r>
              <a:rPr lang="cs-CZ" altLang="cs-CZ" sz="2800"/>
              <a:t>Jednotkou elektrického napětí je ..................................... .</a:t>
            </a:r>
          </a:p>
          <a:p>
            <a:pPr>
              <a:spcBef>
                <a:spcPct val="0"/>
              </a:spcBef>
              <a:spcAft>
                <a:spcPct val="15000"/>
              </a:spcAft>
              <a:buFont typeface="Times New Roman" panose="02020603050405020304" pitchFamily="18" charset="0"/>
              <a:buAutoNum type="arabicPeriod"/>
            </a:pPr>
            <a:r>
              <a:rPr lang="cs-CZ" altLang="cs-CZ" sz="2800"/>
              <a:t>Elektrické napětí je  ........................ vykonaná ……………</a:t>
            </a:r>
            <a:br>
              <a:rPr lang="cs-CZ" altLang="cs-CZ" sz="2800"/>
            </a:br>
            <a:r>
              <a:rPr lang="cs-CZ" altLang="cs-CZ" sz="2800"/>
              <a:t>…….. při přemístění náboje.</a:t>
            </a:r>
          </a:p>
          <a:p>
            <a:pPr>
              <a:spcBef>
                <a:spcPct val="0"/>
              </a:spcBef>
              <a:spcAft>
                <a:spcPct val="15000"/>
              </a:spcAft>
              <a:buFont typeface="Times New Roman" panose="02020603050405020304" pitchFamily="18" charset="0"/>
              <a:buAutoNum type="arabicPeriod"/>
            </a:pPr>
            <a:r>
              <a:rPr lang="cs-CZ" altLang="cs-CZ" sz="2800"/>
              <a:t>Elektrické napětí měříme ……….......................</a:t>
            </a:r>
          </a:p>
          <a:p>
            <a:pPr>
              <a:spcBef>
                <a:spcPct val="0"/>
              </a:spcBef>
              <a:spcAft>
                <a:spcPct val="15000"/>
              </a:spcAft>
              <a:buFont typeface="Times New Roman" panose="02020603050405020304" pitchFamily="18" charset="0"/>
              <a:buAutoNum type="arabicPeriod"/>
            </a:pPr>
            <a:r>
              <a:rPr lang="cs-CZ" altLang="cs-CZ" sz="2800"/>
              <a:t>Voltmetr zapojujeme k danému spotřebiči</a:t>
            </a:r>
            <a:br>
              <a:rPr lang="cs-CZ" altLang="cs-CZ" sz="2800"/>
            </a:br>
            <a:r>
              <a:rPr lang="cs-CZ" altLang="cs-CZ" sz="2800"/>
              <a:t>……………………. </a:t>
            </a:r>
          </a:p>
          <a:p>
            <a:pPr>
              <a:spcBef>
                <a:spcPct val="0"/>
              </a:spcBef>
              <a:spcAft>
                <a:spcPct val="15000"/>
              </a:spcAft>
              <a:buFont typeface="Times New Roman" panose="02020603050405020304" pitchFamily="18" charset="0"/>
              <a:buAutoNum type="arabicPeriod"/>
            </a:pPr>
            <a:r>
              <a:rPr lang="cs-CZ" altLang="cs-CZ" sz="2800"/>
              <a:t>V elektrické zásuvce je  ..................... napětí o velikosti </a:t>
            </a:r>
            <a:br>
              <a:rPr lang="cs-CZ" altLang="cs-CZ" sz="2800"/>
            </a:br>
            <a:r>
              <a:rPr lang="cs-CZ" altLang="cs-CZ" sz="2800"/>
              <a:t>………...</a:t>
            </a:r>
          </a:p>
          <a:p>
            <a:pPr>
              <a:spcBef>
                <a:spcPct val="0"/>
              </a:spcBef>
              <a:spcAft>
                <a:spcPct val="15000"/>
              </a:spcAft>
              <a:buFont typeface="Times New Roman" panose="02020603050405020304" pitchFamily="18" charset="0"/>
              <a:buAutoNum type="arabicPeriod"/>
            </a:pPr>
            <a:r>
              <a:rPr lang="cs-CZ" altLang="cs-CZ" sz="2800"/>
              <a:t>Na fotografii je  …………. ., což je zdroj ……………..</a:t>
            </a:r>
            <a:br>
              <a:rPr lang="cs-CZ" altLang="cs-CZ" sz="2800"/>
            </a:br>
            <a:r>
              <a:rPr lang="cs-CZ" altLang="cs-CZ" sz="2800"/>
              <a:t>napětí.</a:t>
            </a:r>
          </a:p>
        </p:txBody>
      </p:sp>
      <p:sp>
        <p:nvSpPr>
          <p:cNvPr id="174087" name="Text Box 7"/>
          <p:cNvSpPr txBox="1">
            <a:spLocks noChangeArrowheads="1"/>
          </p:cNvSpPr>
          <p:nvPr/>
        </p:nvSpPr>
        <p:spPr bwMode="auto">
          <a:xfrm>
            <a:off x="5903913" y="1189038"/>
            <a:ext cx="644525" cy="46037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volt</a:t>
            </a:r>
          </a:p>
        </p:txBody>
      </p:sp>
      <p:sp>
        <p:nvSpPr>
          <p:cNvPr id="174088" name="Text Box 8"/>
          <p:cNvSpPr txBox="1">
            <a:spLocks noChangeArrowheads="1"/>
          </p:cNvSpPr>
          <p:nvPr/>
        </p:nvSpPr>
        <p:spPr bwMode="auto">
          <a:xfrm>
            <a:off x="509588" y="2095500"/>
            <a:ext cx="936625" cy="46196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polem</a:t>
            </a:r>
          </a:p>
        </p:txBody>
      </p:sp>
      <p:sp>
        <p:nvSpPr>
          <p:cNvPr id="174091" name="Text Box 11"/>
          <p:cNvSpPr txBox="1">
            <a:spLocks noChangeArrowheads="1"/>
          </p:cNvSpPr>
          <p:nvPr/>
        </p:nvSpPr>
        <p:spPr bwMode="auto">
          <a:xfrm>
            <a:off x="4154488" y="2593975"/>
            <a:ext cx="3254375" cy="46037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voltmetrem, multimetrem</a:t>
            </a:r>
          </a:p>
        </p:txBody>
      </p:sp>
      <p:sp>
        <p:nvSpPr>
          <p:cNvPr id="174092" name="Text Box 12"/>
          <p:cNvSpPr txBox="1">
            <a:spLocks noChangeArrowheads="1"/>
          </p:cNvSpPr>
          <p:nvPr/>
        </p:nvSpPr>
        <p:spPr bwMode="auto">
          <a:xfrm>
            <a:off x="166688" y="636588"/>
            <a:ext cx="2265362" cy="59531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3300">
                <a:solidFill>
                  <a:srgbClr val="FF0000"/>
                </a:solidFill>
              </a:rPr>
              <a:t>Zopakujte si</a:t>
            </a:r>
          </a:p>
        </p:txBody>
      </p:sp>
      <p:sp>
        <p:nvSpPr>
          <p:cNvPr id="174095" name="Text Box 15"/>
          <p:cNvSpPr txBox="1">
            <a:spLocks noChangeArrowheads="1"/>
          </p:cNvSpPr>
          <p:nvPr/>
        </p:nvSpPr>
        <p:spPr bwMode="auto">
          <a:xfrm>
            <a:off x="4095750" y="3979863"/>
            <a:ext cx="1174750" cy="46037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střídavé</a:t>
            </a:r>
          </a:p>
        </p:txBody>
      </p:sp>
      <p:sp>
        <p:nvSpPr>
          <p:cNvPr id="23563"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1.5b</a:t>
            </a:r>
            <a:r>
              <a:rPr lang="sk-SK" altLang="cs-CZ" sz="3400" b="1" dirty="0" smtClean="0">
                <a:solidFill>
                  <a:schemeClr val="bg1"/>
                </a:solidFill>
                <a:latin typeface="Calibri" panose="020F0502020204030204" pitchFamily="34" charset="0"/>
              </a:rPr>
              <a:t> </a:t>
            </a:r>
            <a:r>
              <a:rPr lang="sk-SK" altLang="cs-CZ" sz="3400" b="1" dirty="0">
                <a:solidFill>
                  <a:schemeClr val="bg1"/>
                </a:solidFill>
                <a:latin typeface="Calibri" panose="020F0502020204030204" pitchFamily="34" charset="0"/>
              </a:rPr>
              <a:t>– ELEKTRICKÉ NAPĚTÍ A JEHO MĚŘENÍ</a:t>
            </a:r>
          </a:p>
        </p:txBody>
      </p:sp>
      <p:sp>
        <p:nvSpPr>
          <p:cNvPr id="13" name="Text Box 15"/>
          <p:cNvSpPr txBox="1">
            <a:spLocks noChangeArrowheads="1"/>
          </p:cNvSpPr>
          <p:nvPr/>
        </p:nvSpPr>
        <p:spPr bwMode="auto">
          <a:xfrm>
            <a:off x="590550" y="3535363"/>
            <a:ext cx="1362075" cy="46037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paralelně</a:t>
            </a:r>
          </a:p>
        </p:txBody>
      </p:sp>
      <p:sp>
        <p:nvSpPr>
          <p:cNvPr id="15" name="Text Box 7"/>
          <p:cNvSpPr txBox="1">
            <a:spLocks noChangeArrowheads="1"/>
          </p:cNvSpPr>
          <p:nvPr/>
        </p:nvSpPr>
        <p:spPr bwMode="auto">
          <a:xfrm>
            <a:off x="3500438" y="1677988"/>
            <a:ext cx="2171700" cy="46196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elektrická práce</a:t>
            </a:r>
          </a:p>
        </p:txBody>
      </p:sp>
      <p:sp>
        <p:nvSpPr>
          <p:cNvPr id="16" name="Text Box 7"/>
          <p:cNvSpPr txBox="1">
            <a:spLocks noChangeArrowheads="1"/>
          </p:cNvSpPr>
          <p:nvPr/>
        </p:nvSpPr>
        <p:spPr bwMode="auto">
          <a:xfrm>
            <a:off x="7178675" y="1663700"/>
            <a:ext cx="1600200" cy="46037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elektrickým</a:t>
            </a:r>
          </a:p>
        </p:txBody>
      </p:sp>
      <p:sp>
        <p:nvSpPr>
          <p:cNvPr id="18" name="Text Box 15"/>
          <p:cNvSpPr txBox="1">
            <a:spLocks noChangeArrowheads="1"/>
          </p:cNvSpPr>
          <p:nvPr/>
        </p:nvSpPr>
        <p:spPr bwMode="auto">
          <a:xfrm>
            <a:off x="2909888" y="4926013"/>
            <a:ext cx="1603375" cy="46196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akumulátor</a:t>
            </a:r>
          </a:p>
        </p:txBody>
      </p:sp>
      <p:sp>
        <p:nvSpPr>
          <p:cNvPr id="19" name="Text Box 15"/>
          <p:cNvSpPr txBox="1">
            <a:spLocks noChangeArrowheads="1"/>
          </p:cNvSpPr>
          <p:nvPr/>
        </p:nvSpPr>
        <p:spPr bwMode="auto">
          <a:xfrm>
            <a:off x="684213" y="4446588"/>
            <a:ext cx="911225" cy="46196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230 V</a:t>
            </a:r>
          </a:p>
        </p:txBody>
      </p:sp>
      <p:sp>
        <p:nvSpPr>
          <p:cNvPr id="20" name="Text Box 15"/>
          <p:cNvSpPr txBox="1">
            <a:spLocks noChangeArrowheads="1"/>
          </p:cNvSpPr>
          <p:nvPr/>
        </p:nvSpPr>
        <p:spPr bwMode="auto">
          <a:xfrm>
            <a:off x="6497638" y="4908550"/>
            <a:ext cx="2116137" cy="46037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stejnosměrného</a:t>
            </a:r>
          </a:p>
        </p:txBody>
      </p:sp>
      <p:pic>
        <p:nvPicPr>
          <p:cNvPr id="23570" name="Picture 4" descr="http://i.idnes.cz/07/011/gal/FDV184613_autobateri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7988" y="5357813"/>
            <a:ext cx="163830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4092"/>
                                        </p:tgtEl>
                                        <p:attrNameLst>
                                          <p:attrName>style.visibility</p:attrName>
                                        </p:attrNameLst>
                                      </p:cBhvr>
                                      <p:to>
                                        <p:strVal val="visible"/>
                                      </p:to>
                                    </p:set>
                                    <p:animEffect transition="in" filter="wipe(left)">
                                      <p:cBhvr>
                                        <p:cTn id="7" dur="500"/>
                                        <p:tgtEl>
                                          <p:spTgt spid="1740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4087"/>
                                        </p:tgtEl>
                                        <p:attrNameLst>
                                          <p:attrName>style.visibility</p:attrName>
                                        </p:attrNameLst>
                                      </p:cBhvr>
                                      <p:to>
                                        <p:strVal val="visible"/>
                                      </p:to>
                                    </p:set>
                                    <p:animEffect transition="in" filter="wipe(left)">
                                      <p:cBhvr>
                                        <p:cTn id="12" dur="500"/>
                                        <p:tgtEl>
                                          <p:spTgt spid="17408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74088"/>
                                        </p:tgtEl>
                                        <p:attrNameLst>
                                          <p:attrName>style.visibility</p:attrName>
                                        </p:attrNameLst>
                                      </p:cBhvr>
                                      <p:to>
                                        <p:strVal val="visible"/>
                                      </p:to>
                                    </p:set>
                                    <p:animEffect transition="in" filter="wipe(left)">
                                      <p:cBhvr>
                                        <p:cTn id="25" dur="500"/>
                                        <p:tgtEl>
                                          <p:spTgt spid="17408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74091"/>
                                        </p:tgtEl>
                                        <p:attrNameLst>
                                          <p:attrName>style.visibility</p:attrName>
                                        </p:attrNameLst>
                                      </p:cBhvr>
                                      <p:to>
                                        <p:strVal val="visible"/>
                                      </p:to>
                                    </p:set>
                                    <p:animEffect transition="in" filter="wipe(left)">
                                      <p:cBhvr>
                                        <p:cTn id="30" dur="500"/>
                                        <p:tgtEl>
                                          <p:spTgt spid="17409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500"/>
                                        <p:tgtEl>
                                          <p:spTgt spid="13"/>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74095"/>
                                        </p:tgtEl>
                                        <p:attrNameLst>
                                          <p:attrName>style.visibility</p:attrName>
                                        </p:attrNameLst>
                                      </p:cBhvr>
                                      <p:to>
                                        <p:strVal val="visible"/>
                                      </p:to>
                                    </p:set>
                                    <p:animEffect transition="in" filter="wipe(left)">
                                      <p:cBhvr>
                                        <p:cTn id="40" dur="500"/>
                                        <p:tgtEl>
                                          <p:spTgt spid="17409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left)">
                                      <p:cBhvr>
                                        <p:cTn id="45" dur="500"/>
                                        <p:tgtEl>
                                          <p:spTgt spid="1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wipe(left)">
                                      <p:cBhvr>
                                        <p:cTn id="50" dur="500"/>
                                        <p:tgtEl>
                                          <p:spTgt spid="18"/>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left)">
                                      <p:cBhvr>
                                        <p:cTn id="5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7" grpId="0" autoUpdateAnimBg="0"/>
      <p:bldP spid="174088" grpId="0" autoUpdateAnimBg="0"/>
      <p:bldP spid="174091" grpId="0" autoUpdateAnimBg="0"/>
      <p:bldP spid="174092" grpId="0" autoUpdateAnimBg="0"/>
      <p:bldP spid="174095" grpId="0" autoUpdateAnimBg="0"/>
      <p:bldP spid="13" grpId="0" autoUpdateAnimBg="0"/>
      <p:bldP spid="15" grpId="0" autoUpdateAnimBg="0"/>
      <p:bldP spid="16" grpId="0" autoUpdateAnimBg="0"/>
      <p:bldP spid="18" grpId="0" autoUpdateAnimBg="0"/>
      <p:bldP spid="19" grpId="0" autoUpdateAnimBg="0"/>
      <p:bldP spid="20"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ChangeArrowheads="1"/>
          </p:cNvSpPr>
          <p:nvPr/>
        </p:nvSpPr>
        <p:spPr bwMode="auto">
          <a:xfrm>
            <a:off x="0" y="1924050"/>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spcBef>
                <a:spcPts val="1200"/>
              </a:spcBef>
              <a:buClr>
                <a:srgbClr val="838995"/>
              </a:buClr>
              <a:buFont typeface="Arial" panose="020B0604020202020204" pitchFamily="34" charset="0"/>
              <a:defRPr>
                <a:solidFill>
                  <a:schemeClr val="tx1"/>
                </a:solidFill>
                <a:latin typeface="Corbel" panose="020B0503020204020204" pitchFamily="34" charset="0"/>
                <a:cs typeface="Tahoma" panose="020B0604030504040204" pitchFamily="34" charset="0"/>
              </a:defRPr>
            </a:lvl1pPr>
            <a:lvl2pPr marL="171450" indent="-171450">
              <a:spcBef>
                <a:spcPts val="600"/>
              </a:spcBef>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2pPr>
            <a:lvl3pPr marL="344488" indent="-165100">
              <a:spcBef>
                <a:spcPts val="600"/>
              </a:spcBef>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3pPr>
            <a:lvl4pPr marL="517525" indent="-169863">
              <a:spcBef>
                <a:spcPts val="600"/>
              </a:spcBef>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4pPr>
            <a:lvl5pPr marL="688975" indent="-173038">
              <a:spcBef>
                <a:spcPts val="600"/>
              </a:spcBef>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5pPr>
            <a:lvl6pPr marL="1146175" indent="-173038" eaLnBrk="0" fontAlgn="base" hangingPunct="0">
              <a:spcBef>
                <a:spcPts val="600"/>
              </a:spcBef>
              <a:spcAft>
                <a:spcPct val="0"/>
              </a:spcAft>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6pPr>
            <a:lvl7pPr marL="1603375" indent="-173038" eaLnBrk="0" fontAlgn="base" hangingPunct="0">
              <a:spcBef>
                <a:spcPts val="600"/>
              </a:spcBef>
              <a:spcAft>
                <a:spcPct val="0"/>
              </a:spcAft>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7pPr>
            <a:lvl8pPr marL="2060575" indent="-173038" eaLnBrk="0" fontAlgn="base" hangingPunct="0">
              <a:spcBef>
                <a:spcPts val="600"/>
              </a:spcBef>
              <a:spcAft>
                <a:spcPct val="0"/>
              </a:spcAft>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8pPr>
            <a:lvl9pPr marL="2517775" indent="-173038" eaLnBrk="0" fontAlgn="base" hangingPunct="0">
              <a:spcBef>
                <a:spcPts val="600"/>
              </a:spcBef>
              <a:spcAft>
                <a:spcPct val="0"/>
              </a:spcAft>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9pPr>
          </a:lstStyle>
          <a:p>
            <a:pPr algn="ctr">
              <a:spcBef>
                <a:spcPct val="0"/>
              </a:spcBef>
              <a:buClrTx/>
              <a:buFontTx/>
              <a:buNone/>
            </a:pPr>
            <a:r>
              <a:rPr lang="sk-SK" altLang="cs-CZ" sz="3400" b="1" dirty="0" smtClean="0">
                <a:solidFill>
                  <a:schemeClr val="bg1"/>
                </a:solidFill>
                <a:latin typeface="Calibri" panose="020F0502020204030204" pitchFamily="34" charset="0"/>
              </a:rPr>
              <a:t>05c </a:t>
            </a:r>
            <a:r>
              <a:rPr lang="sk-SK" altLang="cs-CZ" sz="3400" b="1" dirty="0">
                <a:solidFill>
                  <a:schemeClr val="bg1"/>
                </a:solidFill>
                <a:latin typeface="Calibri" panose="020F0502020204030204" pitchFamily="34" charset="0"/>
              </a:rPr>
              <a:t>– ELEKTRICKÝ PROUD A JEHO MĚŘENÍ</a:t>
            </a:r>
          </a:p>
        </p:txBody>
      </p:sp>
    </p:spTree>
    <p:extLst>
      <p:ext uri="{BB962C8B-B14F-4D97-AF65-F5344CB8AC3E}">
        <p14:creationId xmlns:p14="http://schemas.microsoft.com/office/powerpoint/2010/main" val="2404125233"/>
      </p:ext>
    </p:extLst>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1.5c </a:t>
            </a:r>
            <a:r>
              <a:rPr lang="sk-SK" altLang="cs-CZ" sz="3400" b="1" dirty="0">
                <a:solidFill>
                  <a:schemeClr val="bg1"/>
                </a:solidFill>
                <a:latin typeface="Calibri" panose="020F0502020204030204" pitchFamily="34" charset="0"/>
              </a:rPr>
              <a:t>– ELEKTRICKÝ PROUD A JEHO MĚŘENÍ 2/10</a:t>
            </a:r>
          </a:p>
        </p:txBody>
      </p:sp>
      <p:sp>
        <p:nvSpPr>
          <p:cNvPr id="15363" name="TextovéPole 24"/>
          <p:cNvSpPr txBox="1">
            <a:spLocks noChangeArrowheads="1"/>
          </p:cNvSpPr>
          <p:nvPr/>
        </p:nvSpPr>
        <p:spPr bwMode="auto">
          <a:xfrm>
            <a:off x="0" y="765175"/>
            <a:ext cx="6516688" cy="581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115000"/>
              </a:lnSpc>
              <a:spcBef>
                <a:spcPct val="0"/>
              </a:spcBef>
              <a:spcAft>
                <a:spcPts val="1000"/>
              </a:spcAft>
              <a:buFontTx/>
              <a:buNone/>
            </a:pPr>
            <a:r>
              <a:rPr lang="cs-CZ" altLang="cs-CZ" sz="2800" b="1" u="sng">
                <a:solidFill>
                  <a:srgbClr val="000000"/>
                </a:solidFill>
                <a:latin typeface="Calibri" panose="020F0502020204030204" pitchFamily="34" charset="0"/>
                <a:cs typeface="Times New Roman" panose="02020603050405020304" pitchFamily="18" charset="0"/>
              </a:rPr>
              <a:t>Historické poznámky</a:t>
            </a:r>
            <a:endParaRPr lang="cs-CZ" altLang="cs-CZ" sz="2800">
              <a:solidFill>
                <a:srgbClr val="000000"/>
              </a:solidFill>
              <a:latin typeface="Calibri" panose="020F0502020204030204" pitchFamily="34" charset="0"/>
              <a:cs typeface="Times New Roman" panose="02020603050405020304" pitchFamily="18" charset="0"/>
            </a:endParaRPr>
          </a:p>
          <a:p>
            <a:pPr eaLnBrk="1" hangingPunct="1">
              <a:lnSpc>
                <a:spcPct val="115000"/>
              </a:lnSpc>
              <a:spcBef>
                <a:spcPct val="0"/>
              </a:spcBef>
              <a:buFont typeface="Wingdings" panose="05000000000000000000" pitchFamily="2" charset="2"/>
              <a:buChar char=""/>
            </a:pPr>
            <a:r>
              <a:rPr lang="cs-CZ" altLang="cs-CZ" sz="2400">
                <a:solidFill>
                  <a:srgbClr val="000000"/>
                </a:solidFill>
                <a:latin typeface="Calibri" panose="020F0502020204030204" pitchFamily="34" charset="0"/>
                <a:cs typeface="Times New Roman" panose="02020603050405020304" pitchFamily="18" charset="0"/>
              </a:rPr>
              <a:t>1. polovina 19. století: žeň objevů v oblasti elektromagnetismu</a:t>
            </a:r>
          </a:p>
          <a:p>
            <a:pPr eaLnBrk="1" hangingPunct="1">
              <a:lnSpc>
                <a:spcPct val="115000"/>
              </a:lnSpc>
              <a:spcBef>
                <a:spcPct val="0"/>
              </a:spcBef>
              <a:buFont typeface="Wingdings" panose="05000000000000000000" pitchFamily="2" charset="2"/>
              <a:buChar char=""/>
            </a:pPr>
            <a:r>
              <a:rPr lang="cs-CZ" altLang="cs-CZ" sz="2400" b="1">
                <a:solidFill>
                  <a:srgbClr val="00B050"/>
                </a:solidFill>
                <a:latin typeface="Calibri" panose="020F0502020204030204" pitchFamily="34" charset="0"/>
                <a:cs typeface="Times New Roman" panose="02020603050405020304" pitchFamily="18" charset="0"/>
              </a:rPr>
              <a:t>Luigi Galvani (1737 – 1798)</a:t>
            </a:r>
            <a:r>
              <a:rPr lang="cs-CZ" altLang="cs-CZ" sz="2400">
                <a:solidFill>
                  <a:srgbClr val="000000"/>
                </a:solidFill>
                <a:latin typeface="Calibri" panose="020F0502020204030204" pitchFamily="34" charset="0"/>
                <a:cs typeface="Times New Roman" panose="02020603050405020304" pitchFamily="18" charset="0"/>
              </a:rPr>
              <a:t>: italský lékař a fyzik; průkopník moderního porodnictví; objevil, že svaly žáby se po zásahu jiskry statické elektřiny stahují – nesprávně vyvodil „živočišnou elektřinu“</a:t>
            </a:r>
          </a:p>
          <a:p>
            <a:pPr eaLnBrk="1" hangingPunct="1">
              <a:lnSpc>
                <a:spcPct val="115000"/>
              </a:lnSpc>
              <a:spcBef>
                <a:spcPct val="0"/>
              </a:spcBef>
              <a:buFont typeface="Wingdings" panose="05000000000000000000" pitchFamily="2" charset="2"/>
              <a:buChar char=""/>
            </a:pPr>
            <a:r>
              <a:rPr lang="cs-CZ" altLang="cs-CZ" sz="2400" b="1">
                <a:solidFill>
                  <a:srgbClr val="00B050"/>
                </a:solidFill>
                <a:latin typeface="Calibri" panose="020F0502020204030204" pitchFamily="34" charset="0"/>
                <a:cs typeface="Times New Roman" panose="02020603050405020304" pitchFamily="18" charset="0"/>
              </a:rPr>
              <a:t>Alessandro Volta (1745 – 1827)</a:t>
            </a:r>
            <a:r>
              <a:rPr lang="cs-CZ" altLang="cs-CZ" sz="2400">
                <a:solidFill>
                  <a:srgbClr val="000000"/>
                </a:solidFill>
                <a:latin typeface="Calibri" panose="020F0502020204030204" pitchFamily="34" charset="0"/>
                <a:cs typeface="Times New Roman" panose="02020603050405020304" pitchFamily="18" charset="0"/>
              </a:rPr>
              <a:t>:  1799-1800 první elektrický článek – tzv. Voltův sloup; opravil Galvaniho a správně vyvodil, že zdrojem a příčinou je </a:t>
            </a:r>
            <a:r>
              <a:rPr lang="cs-CZ" altLang="cs-CZ" sz="2400" u="sng">
                <a:solidFill>
                  <a:srgbClr val="FF0000"/>
                </a:solidFill>
                <a:latin typeface="Calibri" panose="020F0502020204030204" pitchFamily="34" charset="0"/>
                <a:cs typeface="Times New Roman" panose="02020603050405020304" pitchFamily="18" charset="0"/>
              </a:rPr>
              <a:t>elektrochemická reakce dvou kovů</a:t>
            </a:r>
            <a:r>
              <a:rPr lang="cs-CZ" altLang="cs-CZ" sz="2400">
                <a:solidFill>
                  <a:srgbClr val="000000"/>
                </a:solidFill>
                <a:latin typeface="Calibri" panose="020F0502020204030204" pitchFamily="34" charset="0"/>
                <a:cs typeface="Times New Roman" panose="02020603050405020304" pitchFamily="18" charset="0"/>
              </a:rPr>
              <a:t>; je po něm pojmenovaná </a:t>
            </a:r>
            <a:r>
              <a:rPr lang="cs-CZ" altLang="cs-CZ" sz="2400" u="sng">
                <a:solidFill>
                  <a:srgbClr val="000000"/>
                </a:solidFill>
                <a:latin typeface="Calibri" panose="020F0502020204030204" pitchFamily="34" charset="0"/>
                <a:cs typeface="Times New Roman" panose="02020603050405020304" pitchFamily="18" charset="0"/>
              </a:rPr>
              <a:t>jednotka el. napětí</a:t>
            </a:r>
            <a:endParaRPr lang="cs-CZ" altLang="cs-CZ" sz="2400">
              <a:solidFill>
                <a:srgbClr val="000000"/>
              </a:solidFill>
              <a:latin typeface="Calibri" panose="020F0502020204030204" pitchFamily="34" charset="0"/>
              <a:cs typeface="Times New Roman" panose="02020603050405020304" pitchFamily="18" charset="0"/>
            </a:endParaRPr>
          </a:p>
        </p:txBody>
      </p:sp>
      <p:pic>
        <p:nvPicPr>
          <p:cNvPr id="15364" name="Obrázek 25" descr="http://upload.wikimedia.org/wikipedia/commons/thumb/5/51/Luigi_Galvani%2C_oil-painting.jpg/225px-Luigi_Galvani%2C_oil-paintin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10363" y="981075"/>
            <a:ext cx="2044700"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Obrázek 26" descr="http://www.adelaferrer.es/signos/acuario/08-ALESSANDRO-VOLTA-18-2-17.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11950" y="4106863"/>
            <a:ext cx="2046288" cy="260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40437"/>
      </p:ext>
    </p:extLst>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1.5c</a:t>
            </a:r>
            <a:r>
              <a:rPr lang="sk-SK" altLang="cs-CZ" sz="3400" b="1" dirty="0" smtClean="0">
                <a:solidFill>
                  <a:schemeClr val="bg1"/>
                </a:solidFill>
                <a:latin typeface="Calibri" panose="020F0502020204030204" pitchFamily="34" charset="0"/>
              </a:rPr>
              <a:t> </a:t>
            </a:r>
            <a:r>
              <a:rPr lang="sk-SK" altLang="cs-CZ" sz="3400" b="1" dirty="0">
                <a:solidFill>
                  <a:schemeClr val="bg1"/>
                </a:solidFill>
                <a:latin typeface="Calibri" panose="020F0502020204030204" pitchFamily="34" charset="0"/>
              </a:rPr>
              <a:t>– ELEKTRICKÝ PROUD A JEHO MĚŘENÍ 3/10</a:t>
            </a:r>
          </a:p>
        </p:txBody>
      </p:sp>
      <p:sp>
        <p:nvSpPr>
          <p:cNvPr id="16387" name="TextovéPole 5"/>
          <p:cNvSpPr txBox="1">
            <a:spLocks noChangeArrowheads="1"/>
          </p:cNvSpPr>
          <p:nvPr/>
        </p:nvSpPr>
        <p:spPr bwMode="auto">
          <a:xfrm>
            <a:off x="0" y="765175"/>
            <a:ext cx="6516688" cy="584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115000"/>
              </a:lnSpc>
              <a:spcBef>
                <a:spcPct val="0"/>
              </a:spcBef>
              <a:spcAft>
                <a:spcPts val="1000"/>
              </a:spcAft>
              <a:buFontTx/>
              <a:buNone/>
            </a:pPr>
            <a:r>
              <a:rPr lang="cs-CZ" altLang="cs-CZ" sz="2800" b="1" u="sng">
                <a:solidFill>
                  <a:srgbClr val="000000"/>
                </a:solidFill>
                <a:latin typeface="Calibri" panose="020F0502020204030204" pitchFamily="34" charset="0"/>
                <a:cs typeface="Times New Roman" panose="02020603050405020304" pitchFamily="18" charset="0"/>
              </a:rPr>
              <a:t>Historické poznámky</a:t>
            </a:r>
            <a:endParaRPr lang="cs-CZ" altLang="cs-CZ" sz="2800">
              <a:solidFill>
                <a:srgbClr val="000000"/>
              </a:solidFill>
              <a:latin typeface="Calibri" panose="020F0502020204030204" pitchFamily="34" charset="0"/>
              <a:cs typeface="Times New Roman" panose="02020603050405020304" pitchFamily="18" charset="0"/>
            </a:endParaRPr>
          </a:p>
          <a:p>
            <a:pPr eaLnBrk="1" hangingPunct="1">
              <a:lnSpc>
                <a:spcPct val="115000"/>
              </a:lnSpc>
              <a:spcBef>
                <a:spcPct val="0"/>
              </a:spcBef>
              <a:buFont typeface="Wingdings" panose="05000000000000000000" pitchFamily="2" charset="2"/>
              <a:buChar char=""/>
            </a:pPr>
            <a:r>
              <a:rPr lang="cs-CZ" altLang="cs-CZ" sz="2400" b="1">
                <a:solidFill>
                  <a:srgbClr val="00B050"/>
                </a:solidFill>
                <a:latin typeface="Calibri" panose="020F0502020204030204" pitchFamily="34" charset="0"/>
                <a:cs typeface="Times New Roman" panose="02020603050405020304" pitchFamily="18" charset="0"/>
              </a:rPr>
              <a:t>André Marie Ampère (1775 – 1836)</a:t>
            </a:r>
            <a:r>
              <a:rPr lang="cs-CZ" altLang="cs-CZ" sz="2400">
                <a:solidFill>
                  <a:srgbClr val="000000"/>
                </a:solidFill>
                <a:latin typeface="Calibri" panose="020F0502020204030204" pitchFamily="34" charset="0"/>
                <a:cs typeface="Times New Roman" panose="02020603050405020304" pitchFamily="18" charset="0"/>
              </a:rPr>
              <a:t> </a:t>
            </a:r>
            <a:br>
              <a:rPr lang="cs-CZ" altLang="cs-CZ" sz="2400">
                <a:solidFill>
                  <a:srgbClr val="000000"/>
                </a:solidFill>
                <a:latin typeface="Calibri" panose="020F0502020204030204" pitchFamily="34" charset="0"/>
                <a:cs typeface="Times New Roman" panose="02020603050405020304" pitchFamily="18" charset="0"/>
              </a:rPr>
            </a:br>
            <a:r>
              <a:rPr lang="cs-CZ" altLang="cs-CZ" sz="2200">
                <a:solidFill>
                  <a:srgbClr val="000000"/>
                </a:solidFill>
                <a:latin typeface="Calibri" panose="020F0502020204030204" pitchFamily="34" charset="0"/>
                <a:cs typeface="Times New Roman" panose="02020603050405020304" pitchFamily="18" charset="0"/>
                <a:sym typeface="Wingdings" panose="05000000000000000000" pitchFamily="2" charset="2"/>
              </a:rPr>
              <a:t></a:t>
            </a:r>
            <a:r>
              <a:rPr lang="cs-CZ" altLang="cs-CZ" sz="2400">
                <a:solidFill>
                  <a:srgbClr val="000000"/>
                </a:solidFill>
                <a:latin typeface="Calibri" panose="020F0502020204030204" pitchFamily="34" charset="0"/>
                <a:cs typeface="Times New Roman" panose="02020603050405020304" pitchFamily="18" charset="0"/>
                <a:sym typeface="Wingdings" panose="05000000000000000000" pitchFamily="2" charset="2"/>
              </a:rPr>
              <a:t> </a:t>
            </a:r>
            <a:r>
              <a:rPr lang="cs-CZ" altLang="cs-CZ" sz="2200">
                <a:solidFill>
                  <a:srgbClr val="000000"/>
                </a:solidFill>
                <a:latin typeface="Calibri" panose="020F0502020204030204" pitchFamily="34" charset="0"/>
                <a:cs typeface="Times New Roman" panose="02020603050405020304" pitchFamily="18" charset="0"/>
              </a:rPr>
              <a:t>francouzský matematika a fyzik; </a:t>
            </a:r>
            <a:br>
              <a:rPr lang="cs-CZ" altLang="cs-CZ" sz="2200">
                <a:solidFill>
                  <a:srgbClr val="000000"/>
                </a:solidFill>
                <a:latin typeface="Calibri" panose="020F0502020204030204" pitchFamily="34" charset="0"/>
                <a:cs typeface="Times New Roman" panose="02020603050405020304" pitchFamily="18" charset="0"/>
              </a:rPr>
            </a:br>
            <a:r>
              <a:rPr lang="cs-CZ" altLang="cs-CZ" sz="2000">
                <a:solidFill>
                  <a:srgbClr val="000000"/>
                </a:solidFill>
                <a:latin typeface="Calibri" panose="020F0502020204030204" pitchFamily="34" charset="0"/>
                <a:cs typeface="Times New Roman" panose="02020603050405020304" pitchFamily="18" charset="0"/>
                <a:sym typeface="Wingdings" panose="05000000000000000000" pitchFamily="2" charset="2"/>
              </a:rPr>
              <a:t> </a:t>
            </a:r>
            <a:r>
              <a:rPr lang="cs-CZ" altLang="cs-CZ" sz="2200">
                <a:solidFill>
                  <a:srgbClr val="000000"/>
                </a:solidFill>
                <a:latin typeface="Calibri" panose="020F0502020204030204" pitchFamily="34" charset="0"/>
                <a:cs typeface="Times New Roman" panose="02020603050405020304" pitchFamily="18" charset="0"/>
              </a:rPr>
              <a:t>nikdy nechodil do školy ;-)</a:t>
            </a:r>
            <a:br>
              <a:rPr lang="cs-CZ" altLang="cs-CZ" sz="2200">
                <a:solidFill>
                  <a:srgbClr val="000000"/>
                </a:solidFill>
                <a:latin typeface="Calibri" panose="020F0502020204030204" pitchFamily="34" charset="0"/>
                <a:cs typeface="Times New Roman" panose="02020603050405020304" pitchFamily="18" charset="0"/>
              </a:rPr>
            </a:br>
            <a:r>
              <a:rPr lang="cs-CZ" altLang="cs-CZ" sz="2000">
                <a:solidFill>
                  <a:srgbClr val="000000"/>
                </a:solidFill>
                <a:latin typeface="Calibri" panose="020F0502020204030204" pitchFamily="34" charset="0"/>
                <a:cs typeface="Times New Roman" panose="02020603050405020304" pitchFamily="18" charset="0"/>
                <a:sym typeface="Wingdings" panose="05000000000000000000" pitchFamily="2" charset="2"/>
              </a:rPr>
              <a:t> </a:t>
            </a:r>
            <a:r>
              <a:rPr lang="cs-CZ" altLang="cs-CZ" sz="2200">
                <a:solidFill>
                  <a:srgbClr val="000000"/>
                </a:solidFill>
                <a:latin typeface="Calibri" panose="020F0502020204030204" pitchFamily="34" charset="0"/>
                <a:cs typeface="Times New Roman" panose="02020603050405020304" pitchFamily="18" charset="0"/>
              </a:rPr>
              <a:t>vzděláván otcem, který skončil pod gilotinou; </a:t>
            </a:r>
            <a:br>
              <a:rPr lang="cs-CZ" altLang="cs-CZ" sz="2200">
                <a:solidFill>
                  <a:srgbClr val="000000"/>
                </a:solidFill>
                <a:latin typeface="Calibri" panose="020F0502020204030204" pitchFamily="34" charset="0"/>
                <a:cs typeface="Times New Roman" panose="02020603050405020304" pitchFamily="18" charset="0"/>
              </a:rPr>
            </a:br>
            <a:r>
              <a:rPr lang="cs-CZ" altLang="cs-CZ" sz="2000">
                <a:solidFill>
                  <a:srgbClr val="000000"/>
                </a:solidFill>
                <a:latin typeface="Calibri" panose="020F0502020204030204" pitchFamily="34" charset="0"/>
                <a:cs typeface="Times New Roman" panose="02020603050405020304" pitchFamily="18" charset="0"/>
                <a:sym typeface="Wingdings" panose="05000000000000000000" pitchFamily="2" charset="2"/>
              </a:rPr>
              <a:t> </a:t>
            </a:r>
            <a:r>
              <a:rPr lang="cs-CZ" altLang="cs-CZ" sz="2200">
                <a:solidFill>
                  <a:srgbClr val="000000"/>
                </a:solidFill>
                <a:latin typeface="Calibri" panose="020F0502020204030204" pitchFamily="34" charset="0"/>
                <a:cs typeface="Times New Roman" panose="02020603050405020304" pitchFamily="18" charset="0"/>
              </a:rPr>
              <a:t>1820 – </a:t>
            </a:r>
            <a:r>
              <a:rPr lang="cs-CZ" altLang="cs-CZ" sz="2000">
                <a:solidFill>
                  <a:srgbClr val="000000"/>
                </a:solidFill>
                <a:latin typeface="Calibri" panose="020F0502020204030204" pitchFamily="34" charset="0"/>
                <a:cs typeface="Times New Roman" panose="02020603050405020304" pitchFamily="18" charset="0"/>
              </a:rPr>
              <a:t>cívka s proudem vyvolává magnetické pole </a:t>
            </a:r>
            <a:r>
              <a:rPr lang="cs-CZ" altLang="cs-CZ" sz="2200">
                <a:solidFill>
                  <a:srgbClr val="000000"/>
                </a:solidFill>
                <a:latin typeface="Calibri" panose="020F0502020204030204" pitchFamily="34" charset="0"/>
                <a:cs typeface="Times New Roman" panose="02020603050405020304" pitchFamily="18" charset="0"/>
              </a:rPr>
              <a:t/>
            </a:r>
            <a:br>
              <a:rPr lang="cs-CZ" altLang="cs-CZ" sz="2200">
                <a:solidFill>
                  <a:srgbClr val="000000"/>
                </a:solidFill>
                <a:latin typeface="Calibri" panose="020F0502020204030204" pitchFamily="34" charset="0"/>
                <a:cs typeface="Times New Roman" panose="02020603050405020304" pitchFamily="18" charset="0"/>
              </a:rPr>
            </a:br>
            <a:r>
              <a:rPr lang="cs-CZ" altLang="cs-CZ" sz="2000">
                <a:solidFill>
                  <a:srgbClr val="000000"/>
                </a:solidFill>
                <a:latin typeface="Calibri" panose="020F0502020204030204" pitchFamily="34" charset="0"/>
                <a:cs typeface="Times New Roman" panose="02020603050405020304" pitchFamily="18" charset="0"/>
                <a:sym typeface="Wingdings" panose="05000000000000000000" pitchFamily="2" charset="2"/>
              </a:rPr>
              <a:t> </a:t>
            </a:r>
            <a:r>
              <a:rPr lang="cs-CZ" altLang="cs-CZ" sz="2200">
                <a:solidFill>
                  <a:srgbClr val="000000"/>
                </a:solidFill>
                <a:latin typeface="Calibri" panose="020F0502020204030204" pitchFamily="34" charset="0"/>
                <a:cs typeface="Times New Roman" panose="02020603050405020304" pitchFamily="18" charset="0"/>
              </a:rPr>
              <a:t>1827 – </a:t>
            </a:r>
            <a:r>
              <a:rPr lang="cs-CZ" altLang="cs-CZ" sz="2200" b="1">
                <a:solidFill>
                  <a:srgbClr val="FF0000"/>
                </a:solidFill>
                <a:latin typeface="Calibri" panose="020F0502020204030204" pitchFamily="34" charset="0"/>
                <a:cs typeface="Times New Roman" panose="02020603050405020304" pitchFamily="18" charset="0"/>
              </a:rPr>
              <a:t>pravidlo pravé ruky </a:t>
            </a:r>
            <a:r>
              <a:rPr lang="cs-CZ" altLang="cs-CZ" sz="2200">
                <a:solidFill>
                  <a:srgbClr val="000000"/>
                </a:solidFill>
                <a:latin typeface="Calibri" panose="020F0502020204030204" pitchFamily="34" charset="0"/>
                <a:cs typeface="Times New Roman" panose="02020603050405020304" pitchFamily="18" charset="0"/>
              </a:rPr>
              <a:t>(prsty ve směru proudu, palec ukazuje severní pól cívky); </a:t>
            </a:r>
            <a:br>
              <a:rPr lang="cs-CZ" altLang="cs-CZ" sz="2200">
                <a:solidFill>
                  <a:srgbClr val="000000"/>
                </a:solidFill>
                <a:latin typeface="Calibri" panose="020F0502020204030204" pitchFamily="34" charset="0"/>
                <a:cs typeface="Times New Roman" panose="02020603050405020304" pitchFamily="18" charset="0"/>
              </a:rPr>
            </a:br>
            <a:r>
              <a:rPr lang="cs-CZ" altLang="cs-CZ" sz="2000">
                <a:solidFill>
                  <a:srgbClr val="000000"/>
                </a:solidFill>
                <a:latin typeface="Calibri" panose="020F0502020204030204" pitchFamily="34" charset="0"/>
                <a:cs typeface="Times New Roman" panose="02020603050405020304" pitchFamily="18" charset="0"/>
                <a:sym typeface="Wingdings" panose="05000000000000000000" pitchFamily="2" charset="2"/>
              </a:rPr>
              <a:t> </a:t>
            </a:r>
            <a:r>
              <a:rPr lang="cs-CZ" altLang="cs-CZ" sz="2200">
                <a:solidFill>
                  <a:srgbClr val="000000"/>
                </a:solidFill>
                <a:latin typeface="Calibri" panose="020F0502020204030204" pitchFamily="34" charset="0"/>
                <a:cs typeface="Times New Roman" panose="02020603050405020304" pitchFamily="18" charset="0"/>
              </a:rPr>
              <a:t>objevil vztah pro magnetickou sílu působící na vodič s proudem; </a:t>
            </a:r>
            <a:br>
              <a:rPr lang="cs-CZ" altLang="cs-CZ" sz="2200">
                <a:solidFill>
                  <a:srgbClr val="000000"/>
                </a:solidFill>
                <a:latin typeface="Calibri" panose="020F0502020204030204" pitchFamily="34" charset="0"/>
                <a:cs typeface="Times New Roman" panose="02020603050405020304" pitchFamily="18" charset="0"/>
              </a:rPr>
            </a:br>
            <a:r>
              <a:rPr lang="cs-CZ" altLang="cs-CZ" sz="2000">
                <a:solidFill>
                  <a:srgbClr val="000000"/>
                </a:solidFill>
                <a:latin typeface="Calibri" panose="020F0502020204030204" pitchFamily="34" charset="0"/>
                <a:cs typeface="Times New Roman" panose="02020603050405020304" pitchFamily="18" charset="0"/>
                <a:sym typeface="Wingdings" panose="05000000000000000000" pitchFamily="2" charset="2"/>
              </a:rPr>
              <a:t> </a:t>
            </a:r>
            <a:r>
              <a:rPr lang="cs-CZ" altLang="cs-CZ" sz="2200">
                <a:solidFill>
                  <a:srgbClr val="000000"/>
                </a:solidFill>
                <a:latin typeface="Calibri" panose="020F0502020204030204" pitchFamily="34" charset="0"/>
                <a:cs typeface="Times New Roman" panose="02020603050405020304" pitchFamily="18" charset="0"/>
              </a:rPr>
              <a:t>vynalezl galvanometr (měřič malých el. napětí a proudů) a komutátor (součást elektrických motorů); </a:t>
            </a:r>
            <a:r>
              <a:rPr lang="cs-CZ" altLang="cs-CZ" sz="2000">
                <a:solidFill>
                  <a:srgbClr val="000000"/>
                </a:solidFill>
                <a:latin typeface="Calibri" panose="020F0502020204030204" pitchFamily="34" charset="0"/>
                <a:cs typeface="Times New Roman" panose="02020603050405020304" pitchFamily="18" charset="0"/>
                <a:sym typeface="Wingdings" panose="05000000000000000000" pitchFamily="2" charset="2"/>
              </a:rPr>
              <a:t> </a:t>
            </a:r>
            <a:r>
              <a:rPr lang="cs-CZ" altLang="cs-CZ" sz="2200">
                <a:solidFill>
                  <a:srgbClr val="000000"/>
                </a:solidFill>
                <a:latin typeface="Calibri" panose="020F0502020204030204" pitchFamily="34" charset="0"/>
                <a:cs typeface="Times New Roman" panose="02020603050405020304" pitchFamily="18" charset="0"/>
              </a:rPr>
              <a:t>zavedl pojem „kybernetika“; </a:t>
            </a:r>
            <a:br>
              <a:rPr lang="cs-CZ" altLang="cs-CZ" sz="2200">
                <a:solidFill>
                  <a:srgbClr val="000000"/>
                </a:solidFill>
                <a:latin typeface="Calibri" panose="020F0502020204030204" pitchFamily="34" charset="0"/>
                <a:cs typeface="Times New Roman" panose="02020603050405020304" pitchFamily="18" charset="0"/>
              </a:rPr>
            </a:br>
            <a:r>
              <a:rPr lang="cs-CZ" altLang="cs-CZ" sz="2000">
                <a:solidFill>
                  <a:srgbClr val="000000"/>
                </a:solidFill>
                <a:latin typeface="Calibri" panose="020F0502020204030204" pitchFamily="34" charset="0"/>
                <a:cs typeface="Times New Roman" panose="02020603050405020304" pitchFamily="18" charset="0"/>
                <a:sym typeface="Wingdings" panose="05000000000000000000" pitchFamily="2" charset="2"/>
              </a:rPr>
              <a:t> </a:t>
            </a:r>
            <a:r>
              <a:rPr lang="cs-CZ" altLang="cs-CZ" sz="2200">
                <a:solidFill>
                  <a:srgbClr val="000000"/>
                </a:solidFill>
                <a:latin typeface="Calibri" panose="020F0502020204030204" pitchFamily="34" charset="0"/>
                <a:cs typeface="Times New Roman" panose="02020603050405020304" pitchFamily="18" charset="0"/>
              </a:rPr>
              <a:t>je po něm pojmenovaná </a:t>
            </a:r>
            <a:r>
              <a:rPr lang="cs-CZ" altLang="cs-CZ" sz="2200" b="1" u="sng">
                <a:solidFill>
                  <a:srgbClr val="FF0000"/>
                </a:solidFill>
                <a:latin typeface="Calibri" panose="020F0502020204030204" pitchFamily="34" charset="0"/>
                <a:cs typeface="Times New Roman" panose="02020603050405020304" pitchFamily="18" charset="0"/>
              </a:rPr>
              <a:t>jednotka el. proudu</a:t>
            </a:r>
            <a:endParaRPr lang="cs-CZ" altLang="cs-CZ" sz="2200" b="1">
              <a:solidFill>
                <a:srgbClr val="FF0000"/>
              </a:solidFill>
              <a:latin typeface="Calibri" panose="020F0502020204030204" pitchFamily="34" charset="0"/>
              <a:cs typeface="Times New Roman" panose="02020603050405020304" pitchFamily="18" charset="0"/>
            </a:endParaRPr>
          </a:p>
        </p:txBody>
      </p:sp>
      <p:pic>
        <p:nvPicPr>
          <p:cNvPr id="16388" name="Obrázek 6" descr="http://www.pravmir.ru/wp-content/uploads/2012/10/amp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70663" y="1412875"/>
            <a:ext cx="2452687" cy="310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3162979"/>
      </p:ext>
    </p:extLst>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1.5c</a:t>
            </a:r>
            <a:r>
              <a:rPr lang="sk-SK" altLang="cs-CZ" sz="3400" b="1" dirty="0" smtClean="0">
                <a:solidFill>
                  <a:schemeClr val="bg1"/>
                </a:solidFill>
                <a:latin typeface="Calibri" panose="020F0502020204030204" pitchFamily="34" charset="0"/>
              </a:rPr>
              <a:t> </a:t>
            </a:r>
            <a:r>
              <a:rPr lang="sk-SK" altLang="cs-CZ" sz="3400" b="1" dirty="0">
                <a:solidFill>
                  <a:schemeClr val="bg1"/>
                </a:solidFill>
                <a:latin typeface="Calibri" panose="020F0502020204030204" pitchFamily="34" charset="0"/>
              </a:rPr>
              <a:t>– ELEKTRICKÝ PROUD A JEHO MĚŘENÍ 4/10</a:t>
            </a:r>
          </a:p>
        </p:txBody>
      </p:sp>
      <p:sp>
        <p:nvSpPr>
          <p:cNvPr id="17411" name="TextovéPole 4"/>
          <p:cNvSpPr txBox="1">
            <a:spLocks noChangeArrowheads="1"/>
          </p:cNvSpPr>
          <p:nvPr/>
        </p:nvSpPr>
        <p:spPr bwMode="auto">
          <a:xfrm>
            <a:off x="0" y="4624388"/>
            <a:ext cx="608488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115000"/>
              </a:lnSpc>
              <a:spcBef>
                <a:spcPct val="0"/>
              </a:spcBef>
              <a:buFont typeface="Times New Roman" panose="02020603050405020304" pitchFamily="18" charset="0"/>
              <a:buAutoNum type="alphaLcParenR"/>
            </a:pPr>
            <a:r>
              <a:rPr lang="cs-CZ" altLang="cs-CZ" sz="2000" b="1">
                <a:solidFill>
                  <a:srgbClr val="FF0000"/>
                </a:solidFill>
                <a:latin typeface="Calibri" panose="020F0502020204030204" pitchFamily="34" charset="0"/>
                <a:cs typeface="Times New Roman" panose="02020603050405020304" pitchFamily="18" charset="0"/>
              </a:rPr>
              <a:t>směr elektrického proudu </a:t>
            </a:r>
            <a:r>
              <a:rPr lang="cs-CZ" altLang="cs-CZ" sz="2000">
                <a:solidFill>
                  <a:srgbClr val="000000"/>
                </a:solidFill>
                <a:latin typeface="Calibri" panose="020F0502020204030204" pitchFamily="34" charset="0"/>
                <a:cs typeface="Times New Roman" panose="02020603050405020304" pitchFamily="18" charset="0"/>
              </a:rPr>
              <a:t>daného dohodou od + k –</a:t>
            </a:r>
          </a:p>
          <a:p>
            <a:pPr eaLnBrk="1" hangingPunct="1">
              <a:lnSpc>
                <a:spcPct val="115000"/>
              </a:lnSpc>
              <a:spcBef>
                <a:spcPct val="0"/>
              </a:spcBef>
              <a:spcAft>
                <a:spcPts val="1000"/>
              </a:spcAft>
              <a:buFont typeface="Times New Roman" panose="02020603050405020304" pitchFamily="18" charset="0"/>
              <a:buAutoNum type="alphaLcParenR"/>
            </a:pPr>
            <a:r>
              <a:rPr lang="cs-CZ" altLang="cs-CZ" sz="2000" b="1">
                <a:solidFill>
                  <a:srgbClr val="00B0F0"/>
                </a:solidFill>
                <a:latin typeface="Calibri" panose="020F0502020204030204" pitchFamily="34" charset="0"/>
                <a:cs typeface="Times New Roman" panose="02020603050405020304" pitchFamily="18" charset="0"/>
              </a:rPr>
              <a:t>směr elektronů </a:t>
            </a:r>
            <a:r>
              <a:rPr lang="cs-CZ" altLang="cs-CZ" sz="2000">
                <a:solidFill>
                  <a:srgbClr val="000000"/>
                </a:solidFill>
                <a:latin typeface="Calibri" panose="020F0502020204030204" pitchFamily="34" charset="0"/>
                <a:cs typeface="Times New Roman" panose="02020603050405020304" pitchFamily="18" charset="0"/>
              </a:rPr>
              <a:t>ve vodiči (ve skutečnosti od – k +)</a:t>
            </a:r>
          </a:p>
        </p:txBody>
      </p:sp>
      <p:pic>
        <p:nvPicPr>
          <p:cNvPr id="17412" name="Obrázek 7" descr="In part a, positive charges move toward the right through a conducting wire. The direction of movement of charge is indicated by arrows along the length of the wire. The area of a cross section of the wire is labeled as A. The direction of the electric field E is toward the right, in the same direction as movement of positive charge. The current direction is also toward the right, shown by an arrow. In part b, negative charges move toward the left through a conducting wire. The direction of movement of charge is indicated by arrows along the length of the wire. The area of a cross section of the wire is labeled as A. The direction of the electric field E is toward the right, opposite the direction of movement of negative charge. The current direction is also toward the right, shown by an arrow."/>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3213100"/>
            <a:ext cx="287972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TextovéPole 8"/>
          <p:cNvSpPr txBox="1">
            <a:spLocks noChangeArrowheads="1"/>
          </p:cNvSpPr>
          <p:nvPr/>
        </p:nvSpPr>
        <p:spPr bwMode="auto">
          <a:xfrm>
            <a:off x="0" y="836613"/>
            <a:ext cx="9144000" cy="339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115000"/>
              </a:lnSpc>
              <a:spcBef>
                <a:spcPct val="0"/>
              </a:spcBef>
              <a:spcAft>
                <a:spcPts val="1000"/>
              </a:spcAft>
              <a:buFontTx/>
              <a:buNone/>
            </a:pPr>
            <a:r>
              <a:rPr lang="cs-CZ" altLang="cs-CZ" sz="2800" b="1" u="sng">
                <a:solidFill>
                  <a:srgbClr val="000000"/>
                </a:solidFill>
                <a:latin typeface="Calibri" panose="020F0502020204030204" pitchFamily="34" charset="0"/>
                <a:cs typeface="Times New Roman" panose="02020603050405020304" pitchFamily="18" charset="0"/>
              </a:rPr>
              <a:t>Elektrický proud jako děj</a:t>
            </a:r>
            <a:endParaRPr lang="cs-CZ" altLang="cs-CZ" sz="2800">
              <a:solidFill>
                <a:srgbClr val="000000"/>
              </a:solidFill>
              <a:latin typeface="Calibri" panose="020F0502020204030204" pitchFamily="34" charset="0"/>
              <a:cs typeface="Times New Roman" panose="02020603050405020304" pitchFamily="18" charset="0"/>
            </a:endParaRPr>
          </a:p>
          <a:p>
            <a:pPr eaLnBrk="1" hangingPunct="1">
              <a:lnSpc>
                <a:spcPct val="115000"/>
              </a:lnSpc>
              <a:spcBef>
                <a:spcPct val="0"/>
              </a:spcBef>
              <a:buFont typeface="Wingdings" panose="05000000000000000000" pitchFamily="2" charset="2"/>
              <a:buChar char=""/>
            </a:pPr>
            <a:r>
              <a:rPr lang="cs-CZ" altLang="cs-CZ" sz="2400">
                <a:solidFill>
                  <a:srgbClr val="000000"/>
                </a:solidFill>
                <a:latin typeface="Calibri" panose="020F0502020204030204" pitchFamily="34" charset="0"/>
                <a:cs typeface="Times New Roman" panose="02020603050405020304" pitchFamily="18" charset="0"/>
              </a:rPr>
              <a:t>el. proud je </a:t>
            </a:r>
            <a:r>
              <a:rPr lang="cs-CZ" altLang="cs-CZ" sz="2400" b="1">
                <a:solidFill>
                  <a:srgbClr val="FF0000"/>
                </a:solidFill>
                <a:latin typeface="Calibri" panose="020F0502020204030204" pitchFamily="34" charset="0"/>
                <a:cs typeface="Times New Roman" panose="02020603050405020304" pitchFamily="18" charset="0"/>
              </a:rPr>
              <a:t>uspořádaný pohyb volných částic s elektrickým nábojem</a:t>
            </a:r>
            <a:endParaRPr lang="cs-CZ" altLang="cs-CZ" sz="2400">
              <a:solidFill>
                <a:srgbClr val="000000"/>
              </a:solidFill>
              <a:latin typeface="Calibri" panose="020F0502020204030204" pitchFamily="34" charset="0"/>
              <a:cs typeface="Times New Roman" panose="02020603050405020304" pitchFamily="18" charset="0"/>
            </a:endParaRPr>
          </a:p>
          <a:p>
            <a:pPr eaLnBrk="1" hangingPunct="1">
              <a:lnSpc>
                <a:spcPct val="115000"/>
              </a:lnSpc>
              <a:spcBef>
                <a:spcPct val="0"/>
              </a:spcBef>
              <a:buFont typeface="Wingdings" panose="05000000000000000000" pitchFamily="2" charset="2"/>
              <a:buChar char=""/>
            </a:pPr>
            <a:r>
              <a:rPr lang="cs-CZ" altLang="cs-CZ" sz="2400" u="sng">
                <a:solidFill>
                  <a:srgbClr val="000000"/>
                </a:solidFill>
                <a:latin typeface="Calibri" panose="020F0502020204030204" pitchFamily="34" charset="0"/>
                <a:cs typeface="Times New Roman" panose="02020603050405020304" pitchFamily="18" charset="0"/>
              </a:rPr>
              <a:t>směr proudu</a:t>
            </a:r>
            <a:r>
              <a:rPr lang="cs-CZ" altLang="cs-CZ" sz="2400">
                <a:solidFill>
                  <a:srgbClr val="000000"/>
                </a:solidFill>
                <a:latin typeface="Calibri" panose="020F0502020204030204" pitchFamily="34" charset="0"/>
                <a:cs typeface="Times New Roman" panose="02020603050405020304" pitchFamily="18" charset="0"/>
              </a:rPr>
              <a:t> je dán </a:t>
            </a:r>
            <a:r>
              <a:rPr lang="cs-CZ" altLang="cs-CZ" sz="2400" b="1">
                <a:solidFill>
                  <a:srgbClr val="FF0000"/>
                </a:solidFill>
                <a:latin typeface="Calibri" panose="020F0502020204030204" pitchFamily="34" charset="0"/>
                <a:cs typeface="Times New Roman" panose="02020603050405020304" pitchFamily="18" charset="0"/>
              </a:rPr>
              <a:t>dohodou jako směr pohybu kladně nabitých částic</a:t>
            </a:r>
            <a:r>
              <a:rPr lang="cs-CZ" altLang="cs-CZ" sz="2400">
                <a:solidFill>
                  <a:srgbClr val="FF0000"/>
                </a:solidFill>
                <a:latin typeface="Calibri" panose="020F0502020204030204" pitchFamily="34" charset="0"/>
                <a:cs typeface="Times New Roman" panose="02020603050405020304" pitchFamily="18" charset="0"/>
              </a:rPr>
              <a:t> </a:t>
            </a:r>
            <a:r>
              <a:rPr lang="cs-CZ" altLang="cs-CZ" sz="2400">
                <a:solidFill>
                  <a:srgbClr val="000000"/>
                </a:solidFill>
                <a:latin typeface="Calibri" panose="020F0502020204030204" pitchFamily="34" charset="0"/>
                <a:cs typeface="Times New Roman" panose="02020603050405020304" pitchFamily="18" charset="0"/>
                <a:sym typeface="Wingdings" panose="05000000000000000000" pitchFamily="2" charset="2"/>
              </a:rPr>
              <a:t></a:t>
            </a:r>
            <a:r>
              <a:rPr lang="cs-CZ" altLang="cs-CZ" sz="2400">
                <a:solidFill>
                  <a:srgbClr val="000000"/>
                </a:solidFill>
                <a:latin typeface="Calibri" panose="020F0502020204030204" pitchFamily="34" charset="0"/>
                <a:cs typeface="Times New Roman" panose="02020603050405020304" pitchFamily="18" charset="0"/>
              </a:rPr>
              <a:t> pohyb ve směru od + k – </a:t>
            </a:r>
          </a:p>
          <a:p>
            <a:pPr eaLnBrk="1" hangingPunct="1">
              <a:lnSpc>
                <a:spcPct val="115000"/>
              </a:lnSpc>
              <a:spcBef>
                <a:spcPct val="0"/>
              </a:spcBef>
              <a:spcAft>
                <a:spcPts val="1000"/>
              </a:spcAft>
              <a:buFont typeface="Wingdings" panose="05000000000000000000" pitchFamily="2" charset="2"/>
              <a:buChar char=""/>
            </a:pPr>
            <a:r>
              <a:rPr lang="cs-CZ" altLang="cs-CZ" sz="2400">
                <a:solidFill>
                  <a:srgbClr val="000000"/>
                </a:solidFill>
                <a:latin typeface="Calibri" panose="020F0502020204030204" pitchFamily="34" charset="0"/>
                <a:cs typeface="Times New Roman" panose="02020603050405020304" pitchFamily="18" charset="0"/>
              </a:rPr>
              <a:t>pohyb </a:t>
            </a:r>
            <a:r>
              <a:rPr lang="cs-CZ" altLang="cs-CZ" sz="2400" b="1">
                <a:solidFill>
                  <a:srgbClr val="00B0F0"/>
                </a:solidFill>
                <a:latin typeface="Calibri" panose="020F0502020204030204" pitchFamily="34" charset="0"/>
                <a:cs typeface="Times New Roman" panose="02020603050405020304" pitchFamily="18" charset="0"/>
              </a:rPr>
              <a:t>elektronů</a:t>
            </a:r>
            <a:r>
              <a:rPr lang="cs-CZ" altLang="cs-CZ" sz="2400">
                <a:solidFill>
                  <a:srgbClr val="000000"/>
                </a:solidFill>
                <a:latin typeface="Calibri" panose="020F0502020204030204" pitchFamily="34" charset="0"/>
                <a:cs typeface="Times New Roman" panose="02020603050405020304" pitchFamily="18" charset="0"/>
              </a:rPr>
              <a:t> </a:t>
            </a:r>
            <a:r>
              <a:rPr lang="cs-CZ" altLang="cs-CZ" sz="2400" u="sng">
                <a:solidFill>
                  <a:srgbClr val="000000"/>
                </a:solidFill>
                <a:latin typeface="Calibri" panose="020F0502020204030204" pitchFamily="34" charset="0"/>
                <a:cs typeface="Times New Roman" panose="02020603050405020304" pitchFamily="18" charset="0"/>
              </a:rPr>
              <a:t>v kovech</a:t>
            </a:r>
            <a:r>
              <a:rPr lang="cs-CZ" altLang="cs-CZ" sz="2400">
                <a:solidFill>
                  <a:srgbClr val="000000"/>
                </a:solidFill>
                <a:latin typeface="Calibri" panose="020F0502020204030204" pitchFamily="34" charset="0"/>
                <a:cs typeface="Times New Roman" panose="02020603050405020304" pitchFamily="18" charset="0"/>
              </a:rPr>
              <a:t> je od – k +  </a:t>
            </a:r>
          </a:p>
          <a:p>
            <a:pPr eaLnBrk="1" hangingPunct="1">
              <a:lnSpc>
                <a:spcPct val="115000"/>
              </a:lnSpc>
              <a:spcBef>
                <a:spcPct val="0"/>
              </a:spcBef>
              <a:spcAft>
                <a:spcPts val="1000"/>
              </a:spcAft>
              <a:buFont typeface="Wingdings" panose="05000000000000000000" pitchFamily="2" charset="2"/>
              <a:buChar char=""/>
            </a:pPr>
            <a:r>
              <a:rPr lang="cs-CZ" altLang="cs-CZ" sz="2400" u="sng">
                <a:solidFill>
                  <a:srgbClr val="000000"/>
                </a:solidFill>
                <a:latin typeface="Calibri" panose="020F0502020204030204" pitchFamily="34" charset="0"/>
                <a:cs typeface="Times New Roman" panose="02020603050405020304" pitchFamily="18" charset="0"/>
              </a:rPr>
              <a:t>v roztocích</a:t>
            </a:r>
            <a:r>
              <a:rPr lang="cs-CZ" altLang="cs-CZ" sz="2400">
                <a:solidFill>
                  <a:srgbClr val="000000"/>
                </a:solidFill>
                <a:latin typeface="Calibri" panose="020F0502020204030204" pitchFamily="34" charset="0"/>
                <a:cs typeface="Times New Roman" panose="02020603050405020304" pitchFamily="18" charset="0"/>
              </a:rPr>
              <a:t> se pohybují </a:t>
            </a:r>
            <a:r>
              <a:rPr lang="cs-CZ" altLang="cs-CZ" sz="2400" b="1">
                <a:solidFill>
                  <a:srgbClr val="FF0000"/>
                </a:solidFill>
                <a:latin typeface="Calibri" panose="020F0502020204030204" pitchFamily="34" charset="0"/>
                <a:cs typeface="Times New Roman" panose="02020603050405020304" pitchFamily="18" charset="0"/>
              </a:rPr>
              <a:t>kationty</a:t>
            </a:r>
            <a:r>
              <a:rPr lang="cs-CZ" altLang="cs-CZ" sz="2400">
                <a:solidFill>
                  <a:srgbClr val="000000"/>
                </a:solidFill>
                <a:latin typeface="Calibri" panose="020F0502020204030204" pitchFamily="34" charset="0"/>
                <a:cs typeface="Times New Roman" panose="02020603050405020304" pitchFamily="18" charset="0"/>
              </a:rPr>
              <a:t> (od + k – )</a:t>
            </a:r>
            <a:br>
              <a:rPr lang="cs-CZ" altLang="cs-CZ" sz="2400">
                <a:solidFill>
                  <a:srgbClr val="000000"/>
                </a:solidFill>
                <a:latin typeface="Calibri" panose="020F0502020204030204" pitchFamily="34" charset="0"/>
                <a:cs typeface="Times New Roman" panose="02020603050405020304" pitchFamily="18" charset="0"/>
              </a:rPr>
            </a:br>
            <a:r>
              <a:rPr lang="cs-CZ" altLang="cs-CZ" sz="2400">
                <a:solidFill>
                  <a:srgbClr val="000000"/>
                </a:solidFill>
                <a:latin typeface="Calibri" panose="020F0502020204030204" pitchFamily="34" charset="0"/>
                <a:cs typeface="Times New Roman" panose="02020603050405020304" pitchFamily="18" charset="0"/>
              </a:rPr>
              <a:t>a </a:t>
            </a:r>
            <a:r>
              <a:rPr lang="cs-CZ" altLang="cs-CZ" sz="2400" b="1">
                <a:solidFill>
                  <a:srgbClr val="00B0F0"/>
                </a:solidFill>
                <a:latin typeface="Calibri" panose="020F0502020204030204" pitchFamily="34" charset="0"/>
                <a:cs typeface="Times New Roman" panose="02020603050405020304" pitchFamily="18" charset="0"/>
              </a:rPr>
              <a:t>anionty</a:t>
            </a:r>
            <a:r>
              <a:rPr lang="cs-CZ" altLang="cs-CZ" sz="2400">
                <a:solidFill>
                  <a:srgbClr val="000000"/>
                </a:solidFill>
                <a:latin typeface="Calibri" panose="020F0502020204030204" pitchFamily="34" charset="0"/>
                <a:cs typeface="Times New Roman" panose="02020603050405020304" pitchFamily="18" charset="0"/>
              </a:rPr>
              <a:t> (od – k +)</a:t>
            </a:r>
          </a:p>
        </p:txBody>
      </p:sp>
      <p:sp>
        <p:nvSpPr>
          <p:cNvPr id="17414" name="Obdélník 1"/>
          <p:cNvSpPr>
            <a:spLocks noChangeArrowheads="1"/>
          </p:cNvSpPr>
          <p:nvPr/>
        </p:nvSpPr>
        <p:spPr bwMode="auto">
          <a:xfrm>
            <a:off x="0" y="5821363"/>
            <a:ext cx="5930900" cy="94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5000"/>
              </a:lnSpc>
              <a:spcBef>
                <a:spcPct val="0"/>
              </a:spcBef>
              <a:spcAft>
                <a:spcPts val="1000"/>
              </a:spcAft>
              <a:buFont typeface="Wingdings" panose="05000000000000000000" pitchFamily="2" charset="2"/>
              <a:buChar char=""/>
            </a:pPr>
            <a:r>
              <a:rPr lang="cs-CZ" altLang="cs-CZ" sz="2400">
                <a:latin typeface="Calibri" panose="020F0502020204030204" pitchFamily="34" charset="0"/>
                <a:cs typeface="Times New Roman" panose="02020603050405020304" pitchFamily="18" charset="0"/>
              </a:rPr>
              <a:t>v okamžiku stanovení směru proudu dohodou nebyl elektron jako částice znám</a:t>
            </a:r>
          </a:p>
        </p:txBody>
      </p:sp>
    </p:spTree>
    <p:extLst>
      <p:ext uri="{BB962C8B-B14F-4D97-AF65-F5344CB8AC3E}">
        <p14:creationId xmlns:p14="http://schemas.microsoft.com/office/powerpoint/2010/main" val="89783409"/>
      </p:ext>
    </p:extLst>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délník 9"/>
          <p:cNvSpPr/>
          <p:nvPr/>
        </p:nvSpPr>
        <p:spPr>
          <a:xfrm>
            <a:off x="0" y="2762250"/>
            <a:ext cx="9144000" cy="100806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8435"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1.5c</a:t>
            </a:r>
            <a:r>
              <a:rPr lang="sk-SK" altLang="cs-CZ" sz="3400" b="1" dirty="0" smtClean="0">
                <a:solidFill>
                  <a:schemeClr val="bg1"/>
                </a:solidFill>
                <a:latin typeface="Calibri" panose="020F0502020204030204" pitchFamily="34" charset="0"/>
              </a:rPr>
              <a:t> </a:t>
            </a:r>
            <a:r>
              <a:rPr lang="sk-SK" altLang="cs-CZ" sz="3400" b="1" dirty="0">
                <a:solidFill>
                  <a:schemeClr val="bg1"/>
                </a:solidFill>
                <a:latin typeface="Calibri" panose="020F0502020204030204" pitchFamily="34" charset="0"/>
              </a:rPr>
              <a:t>– ELEKTRICKÝ PROUD A JEHO MĚŘENÍ 5/10</a:t>
            </a:r>
          </a:p>
        </p:txBody>
      </p:sp>
      <p:sp>
        <p:nvSpPr>
          <p:cNvPr id="7" name="TextovéPole 6"/>
          <p:cNvSpPr txBox="1">
            <a:spLocks noRot="1" noChangeAspect="1" noMove="1" noResize="1" noEditPoints="1" noAdjustHandles="1" noChangeArrowheads="1" noChangeShapeType="1" noTextEdit="1"/>
          </p:cNvSpPr>
          <p:nvPr/>
        </p:nvSpPr>
        <p:spPr>
          <a:xfrm>
            <a:off x="0" y="836712"/>
            <a:ext cx="9132692" cy="3164200"/>
          </a:xfrm>
          <a:prstGeom prst="rect">
            <a:avLst/>
          </a:prstGeom>
          <a:blipFill rotWithShape="1">
            <a:blip r:embed="rId3"/>
            <a:stretch>
              <a:fillRect l="-1335" t="-771"/>
            </a:stretch>
          </a:blipFill>
        </p:spPr>
        <p:txBody>
          <a:bodyPr/>
          <a:lstStyle/>
          <a:p>
            <a:pPr>
              <a:defRPr/>
            </a:pPr>
            <a:r>
              <a:rPr lang="cs-CZ">
                <a:noFill/>
              </a:rPr>
              <a:t> </a:t>
            </a:r>
          </a:p>
        </p:txBody>
      </p:sp>
      <p:sp>
        <p:nvSpPr>
          <p:cNvPr id="3" name="TextovéPole 2"/>
          <p:cNvSpPr txBox="1">
            <a:spLocks noChangeArrowheads="1"/>
          </p:cNvSpPr>
          <p:nvPr/>
        </p:nvSpPr>
        <p:spPr bwMode="auto">
          <a:xfrm>
            <a:off x="0" y="6037263"/>
            <a:ext cx="9144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cs-CZ" altLang="cs-CZ" sz="2400" b="1">
                <a:solidFill>
                  <a:srgbClr val="FF0000"/>
                </a:solidFill>
                <a:latin typeface="Calibri" panose="020F0502020204030204" pitchFamily="34" charset="0"/>
              </a:rPr>
              <a:t>Elektrické pole ve vodiči působí okamžitě na všechny volné elektrony v celém obvodu – obě žárovky se po sepnutí spínače rozsvítí ihned.</a:t>
            </a:r>
          </a:p>
        </p:txBody>
      </p:sp>
      <p:sp>
        <p:nvSpPr>
          <p:cNvPr id="18438" name="AutoShape 2"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pic>
        <p:nvPicPr>
          <p:cNvPr id="12" name="Picture 2" descr="http://files.knihomilka.webnode.cz/200000043-564ff574ab/obvod.jpg"/>
          <p:cNvPicPr>
            <a:picLocks noChangeAspect="1" noChangeArrowheads="1"/>
          </p:cNvPicPr>
          <p:nvPr/>
        </p:nvPicPr>
        <p:blipFill>
          <a:blip r:embed="rId4">
            <a:extLst>
              <a:ext uri="{28A0092B-C50C-407E-A947-70E740481C1C}">
                <a14:useLocalDpi xmlns:a14="http://schemas.microsoft.com/office/drawing/2010/main" val="0"/>
              </a:ext>
            </a:extLst>
          </a:blip>
          <a:srcRect l="2904" r="53525" b="18507"/>
          <a:stretch>
            <a:fillRect/>
          </a:stretch>
        </p:blipFill>
        <p:spPr bwMode="auto">
          <a:xfrm>
            <a:off x="6389688" y="4551363"/>
            <a:ext cx="1933575"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ovéPole 12"/>
          <p:cNvSpPr txBox="1">
            <a:spLocks noChangeArrowheads="1"/>
          </p:cNvSpPr>
          <p:nvPr/>
        </p:nvSpPr>
        <p:spPr bwMode="auto">
          <a:xfrm>
            <a:off x="0" y="3967163"/>
            <a:ext cx="9144000" cy="46196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cs-CZ" sz="2400"/>
              <a:t>??? </a:t>
            </a:r>
            <a:r>
              <a:rPr lang="cs-CZ" altLang="cs-CZ" sz="2400">
                <a:latin typeface="Calibri" panose="020F0502020204030204" pitchFamily="34" charset="0"/>
              </a:rPr>
              <a:t>Která žárovka se rozsvítí dříve?</a:t>
            </a:r>
            <a:endParaRPr lang="cs-CZ" altLang="cs-CZ" sz="2400"/>
          </a:p>
        </p:txBody>
      </p:sp>
      <p:sp>
        <p:nvSpPr>
          <p:cNvPr id="6" name="TextovéPole 5"/>
          <p:cNvSpPr txBox="1">
            <a:spLocks noChangeArrowheads="1"/>
          </p:cNvSpPr>
          <p:nvPr/>
        </p:nvSpPr>
        <p:spPr bwMode="auto">
          <a:xfrm>
            <a:off x="0" y="4854575"/>
            <a:ext cx="6389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cs-CZ" altLang="cs-CZ" sz="2000">
                <a:latin typeface="Calibri" panose="020F0502020204030204" pitchFamily="34" charset="0"/>
              </a:rPr>
              <a:t>Rychlost pohybu elektronů ve vodiči je cca 0,1 mm/s</a:t>
            </a:r>
          </a:p>
        </p:txBody>
      </p:sp>
    </p:spTree>
    <p:extLst>
      <p:ext uri="{BB962C8B-B14F-4D97-AF65-F5344CB8AC3E}">
        <p14:creationId xmlns:p14="http://schemas.microsoft.com/office/powerpoint/2010/main" val="802894832"/>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animBg="1"/>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1.5c</a:t>
            </a:r>
            <a:r>
              <a:rPr lang="sk-SK" altLang="cs-CZ" sz="3400" b="1" dirty="0" smtClean="0">
                <a:solidFill>
                  <a:schemeClr val="bg1"/>
                </a:solidFill>
                <a:latin typeface="Calibri" panose="020F0502020204030204" pitchFamily="34" charset="0"/>
              </a:rPr>
              <a:t> </a:t>
            </a:r>
            <a:r>
              <a:rPr lang="sk-SK" altLang="cs-CZ" sz="3400" b="1" dirty="0">
                <a:solidFill>
                  <a:schemeClr val="bg1"/>
                </a:solidFill>
                <a:latin typeface="Calibri" panose="020F0502020204030204" pitchFamily="34" charset="0"/>
              </a:rPr>
              <a:t>– ELEKTRICKÝ PROUD A JEHO MĚŘENÍ 6/10</a:t>
            </a:r>
          </a:p>
        </p:txBody>
      </p:sp>
      <p:sp>
        <p:nvSpPr>
          <p:cNvPr id="19459" name="AutoShape 2"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19460" name="AutoShape 4"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320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19461" name="AutoShape 6"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473075" y="1222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19462" name="AutoShape 8"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625475" y="274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19463" name="TextovéPole 10"/>
          <p:cNvSpPr txBox="1">
            <a:spLocks noChangeArrowheads="1"/>
          </p:cNvSpPr>
          <p:nvPr/>
        </p:nvSpPr>
        <p:spPr bwMode="auto">
          <a:xfrm>
            <a:off x="0" y="1365250"/>
            <a:ext cx="6084888"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115000"/>
              </a:lnSpc>
              <a:spcBef>
                <a:spcPct val="0"/>
              </a:spcBef>
              <a:buFont typeface="Times New Roman" panose="02020603050405020304" pitchFamily="18" charset="0"/>
              <a:buAutoNum type="arabicParenR"/>
            </a:pPr>
            <a:r>
              <a:rPr lang="cs-CZ" altLang="cs-CZ" sz="2400" b="1" u="sng">
                <a:solidFill>
                  <a:srgbClr val="000000"/>
                </a:solidFill>
                <a:latin typeface="Calibri" panose="020F0502020204030204" pitchFamily="34" charset="0"/>
                <a:cs typeface="Times New Roman" panose="02020603050405020304" pitchFamily="18" charset="0"/>
              </a:rPr>
              <a:t>ampérmetr</a:t>
            </a:r>
            <a:r>
              <a:rPr lang="cs-CZ" altLang="cs-CZ" sz="2400">
                <a:solidFill>
                  <a:srgbClr val="000000"/>
                </a:solidFill>
                <a:latin typeface="Calibri" panose="020F0502020204030204" pitchFamily="34" charset="0"/>
                <a:cs typeface="Times New Roman" panose="02020603050405020304" pitchFamily="18" charset="0"/>
              </a:rPr>
              <a:t> – zapojuje se </a:t>
            </a:r>
            <a:r>
              <a:rPr lang="cs-CZ" altLang="cs-CZ" sz="2400" b="1">
                <a:solidFill>
                  <a:srgbClr val="FF0000"/>
                </a:solidFill>
                <a:latin typeface="Calibri" panose="020F0502020204030204" pitchFamily="34" charset="0"/>
                <a:cs typeface="Times New Roman" panose="02020603050405020304" pitchFamily="18" charset="0"/>
              </a:rPr>
              <a:t>SÉRIOVĚ</a:t>
            </a:r>
            <a:r>
              <a:rPr lang="cs-CZ" altLang="cs-CZ" sz="2400">
                <a:solidFill>
                  <a:srgbClr val="000000"/>
                </a:solidFill>
                <a:latin typeface="Calibri" panose="020F0502020204030204" pitchFamily="34" charset="0"/>
                <a:cs typeface="Times New Roman" panose="02020603050405020304" pitchFamily="18" charset="0"/>
              </a:rPr>
              <a:t> k měřenému spotřebiči; mechanický nebo digitální;</a:t>
            </a:r>
          </a:p>
          <a:p>
            <a:pPr eaLnBrk="1" hangingPunct="1">
              <a:lnSpc>
                <a:spcPct val="115000"/>
              </a:lnSpc>
              <a:spcBef>
                <a:spcPct val="0"/>
              </a:spcBef>
              <a:spcAft>
                <a:spcPts val="1000"/>
              </a:spcAft>
              <a:buFont typeface="Times New Roman" panose="02020603050405020304" pitchFamily="18" charset="0"/>
              <a:buAutoNum type="arabicParenR"/>
            </a:pPr>
            <a:r>
              <a:rPr lang="cs-CZ" altLang="cs-CZ" sz="2400" b="1" u="sng">
                <a:solidFill>
                  <a:srgbClr val="000000"/>
                </a:solidFill>
                <a:latin typeface="Calibri" panose="020F0502020204030204" pitchFamily="34" charset="0"/>
                <a:cs typeface="Times New Roman" panose="02020603050405020304" pitchFamily="18" charset="0"/>
              </a:rPr>
              <a:t>multimetr</a:t>
            </a:r>
            <a:r>
              <a:rPr lang="cs-CZ" altLang="cs-CZ" sz="2400">
                <a:solidFill>
                  <a:srgbClr val="000000"/>
                </a:solidFill>
                <a:latin typeface="Calibri" panose="020F0502020204030204" pitchFamily="34" charset="0"/>
                <a:cs typeface="Times New Roman" panose="02020603050405020304" pitchFamily="18" charset="0"/>
              </a:rPr>
              <a:t> – digitální; rozsah se už většinou nastavuje automaticky</a:t>
            </a:r>
          </a:p>
        </p:txBody>
      </p:sp>
      <p:sp>
        <p:nvSpPr>
          <p:cNvPr id="12" name="Rectangle 2"/>
          <p:cNvSpPr>
            <a:spLocks noChangeArrowheads="1"/>
          </p:cNvSpPr>
          <p:nvPr/>
        </p:nvSpPr>
        <p:spPr bwMode="auto">
          <a:xfrm>
            <a:off x="0" y="703263"/>
            <a:ext cx="9144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spcAft>
                <a:spcPct val="5000"/>
              </a:spcAft>
              <a:buFontTx/>
              <a:buNone/>
            </a:pPr>
            <a:r>
              <a:rPr lang="cs-CZ" altLang="cs-CZ" sz="2800" b="1">
                <a:solidFill>
                  <a:srgbClr val="FF0000"/>
                </a:solidFill>
                <a:latin typeface="Calibri" panose="020F0502020204030204" pitchFamily="34" charset="0"/>
              </a:rPr>
              <a:t>Měření elektrického proudu</a:t>
            </a:r>
          </a:p>
        </p:txBody>
      </p:sp>
      <p:pic>
        <p:nvPicPr>
          <p:cNvPr id="19465" name="Obrázek 12" descr="ampérmet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18213" y="1193800"/>
            <a:ext cx="2808287"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Obrázek 13" descr="http://www.mericitechnika.cz/data/imgs/02998l.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3075" y="3581400"/>
            <a:ext cx="1933575" cy="312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Picture 10" descr="http://im9.cz/iR/importprodukt-orig/c88/c883885eff454feaa152e5271666d958--mmf250x25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9375" y="3581400"/>
            <a:ext cx="3130550" cy="313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8" name="Picture 12" descr="http://www.aanetdruzstvo.cz/eshop/foto/19/19556_t_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72175" y="3581400"/>
            <a:ext cx="3060700" cy="312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3165700"/>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1.5c </a:t>
            </a:r>
            <a:r>
              <a:rPr lang="sk-SK" altLang="cs-CZ" sz="3400" b="1" dirty="0">
                <a:solidFill>
                  <a:schemeClr val="bg1"/>
                </a:solidFill>
                <a:latin typeface="Calibri" panose="020F0502020204030204" pitchFamily="34" charset="0"/>
              </a:rPr>
              <a:t>– ELEKTRICKÉ NAPĚTÍ A JEHO MĚŘENÍ 7/10</a:t>
            </a:r>
          </a:p>
        </p:txBody>
      </p:sp>
      <p:sp>
        <p:nvSpPr>
          <p:cNvPr id="20483" name="AutoShape 2"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0484" name="AutoShape 4"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320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0485" name="AutoShape 6"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473075" y="1222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0486" name="AutoShape 8"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625475" y="274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pic>
        <p:nvPicPr>
          <p:cNvPr id="20487" name="Picture 26" descr="http://www.acdc.com/sites/acdc/files/imagecache/600wide_max/acdchighwaytohe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5925" y="914400"/>
            <a:ext cx="5772150" cy="577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1594128"/>
      </p:ext>
    </p:extLst>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1.5c</a:t>
            </a:r>
            <a:r>
              <a:rPr lang="sk-SK" altLang="cs-CZ" sz="3400" b="1" dirty="0" smtClean="0">
                <a:solidFill>
                  <a:schemeClr val="bg1"/>
                </a:solidFill>
                <a:latin typeface="Calibri" panose="020F0502020204030204" pitchFamily="34" charset="0"/>
              </a:rPr>
              <a:t> </a:t>
            </a:r>
            <a:r>
              <a:rPr lang="sk-SK" altLang="cs-CZ" sz="3400" b="1" dirty="0">
                <a:solidFill>
                  <a:schemeClr val="bg1"/>
                </a:solidFill>
                <a:latin typeface="Calibri" panose="020F0502020204030204" pitchFamily="34" charset="0"/>
              </a:rPr>
              <a:t>– ELEKTRICKÝ PROUD A JEHO MĚŘENÍ 8/10</a:t>
            </a:r>
          </a:p>
        </p:txBody>
      </p:sp>
      <p:sp>
        <p:nvSpPr>
          <p:cNvPr id="21507" name="AutoShape 2"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1508" name="AutoShape 4"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320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1509" name="AutoShape 6"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473075" y="1222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1510" name="AutoShape 8"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625475" y="274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1511" name="TextovéPole 10"/>
          <p:cNvSpPr txBox="1">
            <a:spLocks noChangeArrowheads="1"/>
          </p:cNvSpPr>
          <p:nvPr/>
        </p:nvSpPr>
        <p:spPr bwMode="auto">
          <a:xfrm>
            <a:off x="0" y="1365250"/>
            <a:ext cx="5334000"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115000"/>
              </a:lnSpc>
              <a:spcBef>
                <a:spcPct val="0"/>
              </a:spcBef>
              <a:buFont typeface="Times New Roman" panose="02020603050405020304" pitchFamily="18" charset="0"/>
              <a:buAutoNum type="arabicParenR"/>
            </a:pPr>
            <a:r>
              <a:rPr lang="cs-CZ" altLang="cs-CZ" sz="2400" b="1" u="sng">
                <a:solidFill>
                  <a:srgbClr val="000000"/>
                </a:solidFill>
                <a:latin typeface="Calibri" panose="020F0502020204030204" pitchFamily="34" charset="0"/>
                <a:cs typeface="Times New Roman" panose="02020603050405020304" pitchFamily="18" charset="0"/>
              </a:rPr>
              <a:t>stejnosměrný</a:t>
            </a:r>
            <a:r>
              <a:rPr lang="cs-CZ" altLang="cs-CZ" sz="2400">
                <a:solidFill>
                  <a:srgbClr val="000000"/>
                </a:solidFill>
                <a:latin typeface="Calibri" panose="020F0502020204030204" pitchFamily="34" charset="0"/>
                <a:cs typeface="Times New Roman" panose="02020603050405020304" pitchFamily="18" charset="0"/>
              </a:rPr>
              <a:t> – např. z monočlánků, baterií</a:t>
            </a:r>
            <a:endParaRPr lang="cs-CZ" altLang="cs-CZ" sz="2400" b="1" u="sng">
              <a:solidFill>
                <a:srgbClr val="000000"/>
              </a:solidFill>
              <a:latin typeface="Calibri" panose="020F0502020204030204" pitchFamily="34" charset="0"/>
              <a:cs typeface="Times New Roman" panose="02020603050405020304" pitchFamily="18" charset="0"/>
            </a:endParaRPr>
          </a:p>
          <a:p>
            <a:pPr eaLnBrk="1" hangingPunct="1">
              <a:lnSpc>
                <a:spcPct val="115000"/>
              </a:lnSpc>
              <a:spcBef>
                <a:spcPct val="0"/>
              </a:spcBef>
              <a:buFont typeface="Times New Roman" panose="02020603050405020304" pitchFamily="18" charset="0"/>
              <a:buAutoNum type="arabicParenR"/>
            </a:pPr>
            <a:endParaRPr lang="cs-CZ" altLang="cs-CZ" sz="2400" b="1" u="sng">
              <a:solidFill>
                <a:srgbClr val="000000"/>
              </a:solidFill>
              <a:latin typeface="Calibri" panose="020F0502020204030204" pitchFamily="34" charset="0"/>
              <a:cs typeface="Times New Roman" panose="02020603050405020304" pitchFamily="18" charset="0"/>
            </a:endParaRPr>
          </a:p>
          <a:p>
            <a:pPr eaLnBrk="1" hangingPunct="1">
              <a:lnSpc>
                <a:spcPct val="115000"/>
              </a:lnSpc>
              <a:spcBef>
                <a:spcPct val="0"/>
              </a:spcBef>
              <a:buFont typeface="Times New Roman" panose="02020603050405020304" pitchFamily="18" charset="0"/>
              <a:buAutoNum type="arabicParenR"/>
            </a:pPr>
            <a:r>
              <a:rPr lang="cs-CZ" altLang="cs-CZ" sz="2400" b="1" u="sng">
                <a:solidFill>
                  <a:srgbClr val="000000"/>
                </a:solidFill>
                <a:latin typeface="Calibri" panose="020F0502020204030204" pitchFamily="34" charset="0"/>
                <a:cs typeface="Times New Roman" panose="02020603050405020304" pitchFamily="18" charset="0"/>
              </a:rPr>
              <a:t>střídavý</a:t>
            </a:r>
            <a:r>
              <a:rPr lang="cs-CZ" altLang="cs-CZ" sz="2400">
                <a:solidFill>
                  <a:srgbClr val="000000"/>
                </a:solidFill>
                <a:latin typeface="Calibri" panose="020F0502020204030204" pitchFamily="34" charset="0"/>
                <a:cs typeface="Times New Roman" panose="02020603050405020304" pitchFamily="18" charset="0"/>
              </a:rPr>
              <a:t> – elektrická zásuvka</a:t>
            </a:r>
          </a:p>
        </p:txBody>
      </p:sp>
      <p:sp>
        <p:nvSpPr>
          <p:cNvPr id="12" name="Rectangle 2"/>
          <p:cNvSpPr>
            <a:spLocks noChangeArrowheads="1"/>
          </p:cNvSpPr>
          <p:nvPr/>
        </p:nvSpPr>
        <p:spPr bwMode="auto">
          <a:xfrm>
            <a:off x="0" y="703263"/>
            <a:ext cx="9144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spcAft>
                <a:spcPct val="5000"/>
              </a:spcAft>
              <a:buFontTx/>
              <a:buNone/>
            </a:pPr>
            <a:r>
              <a:rPr lang="cs-CZ" altLang="cs-CZ" sz="2800" b="1">
                <a:solidFill>
                  <a:srgbClr val="FF0000"/>
                </a:solidFill>
                <a:latin typeface="Calibri" panose="020F0502020204030204" pitchFamily="34" charset="0"/>
              </a:rPr>
              <a:t>Druhy elektrického proudu</a:t>
            </a:r>
          </a:p>
        </p:txBody>
      </p:sp>
      <p:pic>
        <p:nvPicPr>
          <p:cNvPr id="21513" name="Picture 4" descr="http://www.autogar.cz/autodily/wp-content/uploads/prehled%20bateri%C3%AD%20ROCKE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7575" y="1227138"/>
            <a:ext cx="3008313"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8" descr="http://shop.elektro-prasek.cz/images/SW%20bila%20zasuvk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275" y="3606800"/>
            <a:ext cx="2359025"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0" descr="pre"/>
          <p:cNvPicPr>
            <a:picLocks noChangeAspect="1" noChangeArrowheads="1"/>
          </p:cNvPicPr>
          <p:nvPr/>
        </p:nvPicPr>
        <p:blipFill>
          <a:blip r:embed="rId5">
            <a:extLst>
              <a:ext uri="{28A0092B-C50C-407E-A947-70E740481C1C}">
                <a14:useLocalDpi xmlns:a14="http://schemas.microsoft.com/office/drawing/2010/main" val="0"/>
              </a:ext>
            </a:extLst>
          </a:blip>
          <a:srcRect l="37405" t="40057" r="36243" b="41589"/>
          <a:stretch>
            <a:fillRect/>
          </a:stretch>
        </p:blipFill>
        <p:spPr bwMode="auto">
          <a:xfrm>
            <a:off x="2447925" y="1862138"/>
            <a:ext cx="7524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12" descr="pre"/>
          <p:cNvPicPr>
            <a:picLocks noChangeAspect="1" noChangeArrowheads="1"/>
          </p:cNvPicPr>
          <p:nvPr/>
        </p:nvPicPr>
        <p:blipFill>
          <a:blip r:embed="rId6">
            <a:extLst>
              <a:ext uri="{28A0092B-C50C-407E-A947-70E740481C1C}">
                <a14:useLocalDpi xmlns:a14="http://schemas.microsoft.com/office/drawing/2010/main" val="0"/>
              </a:ext>
            </a:extLst>
          </a:blip>
          <a:srcRect l="37921" t="40169" r="37608" b="42345"/>
          <a:stretch>
            <a:fillRect/>
          </a:stretch>
        </p:blipFill>
        <p:spPr bwMode="auto">
          <a:xfrm>
            <a:off x="4222750" y="2701925"/>
            <a:ext cx="698500"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14" descr="http://elektross.gjn.cz/obrazky/sesit2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97575" y="4403725"/>
            <a:ext cx="3008313"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16" descr="http://www.pira.cz/ext/jm/obrazky/Prubeh_vystup.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52725" y="3606800"/>
            <a:ext cx="269557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3737181"/>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1.5c</a:t>
            </a:r>
            <a:r>
              <a:rPr lang="sk-SK" altLang="cs-CZ" sz="3400" b="1" dirty="0" smtClean="0">
                <a:solidFill>
                  <a:schemeClr val="bg1"/>
                </a:solidFill>
                <a:latin typeface="Calibri" panose="020F0502020204030204" pitchFamily="34" charset="0"/>
              </a:rPr>
              <a:t> </a:t>
            </a:r>
            <a:r>
              <a:rPr lang="sk-SK" altLang="cs-CZ" sz="3400" b="1" dirty="0">
                <a:solidFill>
                  <a:schemeClr val="bg1"/>
                </a:solidFill>
                <a:latin typeface="Calibri" panose="020F0502020204030204" pitchFamily="34" charset="0"/>
              </a:rPr>
              <a:t>– ELEKTRICKÝ PROUD A JEHO MĚŘENÍ 9/10</a:t>
            </a:r>
          </a:p>
        </p:txBody>
      </p:sp>
      <p:sp>
        <p:nvSpPr>
          <p:cNvPr id="22531" name="AutoShape 2"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2532" name="AutoShape 4"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320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2533" name="AutoShape 6"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473075" y="1222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2534" name="AutoShape 8"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625475" y="274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12" name="Rectangle 2"/>
          <p:cNvSpPr>
            <a:spLocks noChangeArrowheads="1"/>
          </p:cNvSpPr>
          <p:nvPr/>
        </p:nvSpPr>
        <p:spPr bwMode="auto">
          <a:xfrm>
            <a:off x="0" y="703263"/>
            <a:ext cx="9144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spcAft>
                <a:spcPct val="5000"/>
              </a:spcAft>
              <a:buFontTx/>
              <a:buNone/>
            </a:pPr>
            <a:r>
              <a:rPr lang="cs-CZ" altLang="cs-CZ" sz="2800" b="1">
                <a:solidFill>
                  <a:srgbClr val="FF0000"/>
                </a:solidFill>
                <a:latin typeface="Calibri" panose="020F0502020204030204" pitchFamily="34" charset="0"/>
              </a:rPr>
              <a:t>Orientační velikosti proudů</a:t>
            </a:r>
          </a:p>
        </p:txBody>
      </p:sp>
      <p:graphicFrame>
        <p:nvGraphicFramePr>
          <p:cNvPr id="3" name="Tabulka 2"/>
          <p:cNvGraphicFramePr>
            <a:graphicFrameLocks noGrp="1"/>
          </p:cNvGraphicFramePr>
          <p:nvPr/>
        </p:nvGraphicFramePr>
        <p:xfrm>
          <a:off x="320675" y="1397000"/>
          <a:ext cx="8459788" cy="5124448"/>
        </p:xfrm>
        <a:graphic>
          <a:graphicData uri="http://schemas.openxmlformats.org/drawingml/2006/table">
            <a:tbl>
              <a:tblPr firstRow="1" bandRow="1">
                <a:tableStyleId>{5C22544A-7EE6-4342-B048-85BDC9FD1C3A}</a:tableStyleId>
              </a:tblPr>
              <a:tblGrid>
                <a:gridCol w="4229894">
                  <a:extLst>
                    <a:ext uri="{9D8B030D-6E8A-4147-A177-3AD203B41FA5}">
                      <a16:colId xmlns:a16="http://schemas.microsoft.com/office/drawing/2014/main" val="20000"/>
                    </a:ext>
                  </a:extLst>
                </a:gridCol>
                <a:gridCol w="4229894">
                  <a:extLst>
                    <a:ext uri="{9D8B030D-6E8A-4147-A177-3AD203B41FA5}">
                      <a16:colId xmlns:a16="http://schemas.microsoft.com/office/drawing/2014/main" val="20001"/>
                    </a:ext>
                  </a:extLst>
                </a:gridCol>
              </a:tblGrid>
              <a:tr h="640556">
                <a:tc>
                  <a:txBody>
                    <a:bodyPr/>
                    <a:lstStyle/>
                    <a:p>
                      <a:pPr algn="ctr"/>
                      <a:r>
                        <a:rPr lang="cs-CZ" sz="2400" b="1" dirty="0" smtClean="0">
                          <a:latin typeface="Calibri" panose="020F0502020204030204" pitchFamily="34" charset="0"/>
                        </a:rPr>
                        <a:t>Spotřebič, jev</a:t>
                      </a:r>
                      <a:endParaRPr lang="cs-CZ" sz="2400" b="1" dirty="0">
                        <a:latin typeface="Calibri" panose="020F0502020204030204" pitchFamily="34" charset="0"/>
                      </a:endParaRPr>
                    </a:p>
                  </a:txBody>
                  <a:tcPr marL="91435" marR="91435" marT="45717" marB="45717"/>
                </a:tc>
                <a:tc>
                  <a:txBody>
                    <a:bodyPr/>
                    <a:lstStyle/>
                    <a:p>
                      <a:pPr algn="ctr"/>
                      <a:r>
                        <a:rPr lang="cs-CZ" sz="2400" b="1" dirty="0" smtClean="0">
                          <a:latin typeface="Calibri" panose="020F0502020204030204" pitchFamily="34" charset="0"/>
                        </a:rPr>
                        <a:t>Velikost proudu</a:t>
                      </a:r>
                      <a:endParaRPr lang="cs-CZ" sz="2400" b="1" dirty="0">
                        <a:latin typeface="Calibri" panose="020F0502020204030204" pitchFamily="34" charset="0"/>
                      </a:endParaRPr>
                    </a:p>
                  </a:txBody>
                  <a:tcPr marL="91435" marR="91435" marT="45717" marB="45717"/>
                </a:tc>
                <a:extLst>
                  <a:ext uri="{0D108BD9-81ED-4DB2-BD59-A6C34878D82A}">
                    <a16:rowId xmlns:a16="http://schemas.microsoft.com/office/drawing/2014/main" val="10000"/>
                  </a:ext>
                </a:extLst>
              </a:tr>
              <a:tr h="640556">
                <a:tc>
                  <a:txBody>
                    <a:bodyPr/>
                    <a:lstStyle/>
                    <a:p>
                      <a:r>
                        <a:rPr lang="cs-CZ" sz="2400" dirty="0" smtClean="0"/>
                        <a:t>žárovka 60 W</a:t>
                      </a:r>
                      <a:endParaRPr lang="cs-CZ" sz="2400" dirty="0"/>
                    </a:p>
                  </a:txBody>
                  <a:tcPr marL="91435" marR="91435" marT="45717" marB="45717"/>
                </a:tc>
                <a:tc>
                  <a:txBody>
                    <a:bodyPr/>
                    <a:lstStyle/>
                    <a:p>
                      <a:r>
                        <a:rPr lang="cs-CZ" sz="2400" dirty="0" smtClean="0"/>
                        <a:t>300 mA</a:t>
                      </a:r>
                      <a:endParaRPr lang="cs-CZ" sz="2400" dirty="0"/>
                    </a:p>
                  </a:txBody>
                  <a:tcPr marL="91435" marR="91435" marT="45717" marB="45717"/>
                </a:tc>
                <a:extLst>
                  <a:ext uri="{0D108BD9-81ED-4DB2-BD59-A6C34878D82A}">
                    <a16:rowId xmlns:a16="http://schemas.microsoft.com/office/drawing/2014/main" val="10001"/>
                  </a:ext>
                </a:extLst>
              </a:tr>
              <a:tr h="640556">
                <a:tc>
                  <a:txBody>
                    <a:bodyPr/>
                    <a:lstStyle/>
                    <a:p>
                      <a:r>
                        <a:rPr lang="cs-CZ" sz="2400" dirty="0" smtClean="0"/>
                        <a:t>rádio</a:t>
                      </a:r>
                      <a:endParaRPr lang="cs-CZ" sz="2400" dirty="0"/>
                    </a:p>
                  </a:txBody>
                  <a:tcPr marL="91435" marR="91435" marT="45717" marB="45717"/>
                </a:tc>
                <a:tc>
                  <a:txBody>
                    <a:bodyPr/>
                    <a:lstStyle/>
                    <a:p>
                      <a:r>
                        <a:rPr lang="cs-CZ" sz="2400" dirty="0" smtClean="0"/>
                        <a:t>200 mA</a:t>
                      </a:r>
                      <a:endParaRPr lang="cs-CZ" sz="2400" dirty="0"/>
                    </a:p>
                  </a:txBody>
                  <a:tcPr marL="91435" marR="91435" marT="45717" marB="45717"/>
                </a:tc>
                <a:extLst>
                  <a:ext uri="{0D108BD9-81ED-4DB2-BD59-A6C34878D82A}">
                    <a16:rowId xmlns:a16="http://schemas.microsoft.com/office/drawing/2014/main" val="10002"/>
                  </a:ext>
                </a:extLst>
              </a:tr>
              <a:tr h="640556">
                <a:tc>
                  <a:txBody>
                    <a:bodyPr/>
                    <a:lstStyle/>
                    <a:p>
                      <a:r>
                        <a:rPr lang="cs-CZ" sz="2400" dirty="0" smtClean="0"/>
                        <a:t>televize</a:t>
                      </a:r>
                      <a:endParaRPr lang="cs-CZ" sz="2400" dirty="0"/>
                    </a:p>
                  </a:txBody>
                  <a:tcPr marL="91435" marR="91435" marT="45717" marB="45717"/>
                </a:tc>
                <a:tc>
                  <a:txBody>
                    <a:bodyPr/>
                    <a:lstStyle/>
                    <a:p>
                      <a:r>
                        <a:rPr lang="cs-CZ" sz="2400" dirty="0" smtClean="0"/>
                        <a:t>1 A</a:t>
                      </a:r>
                      <a:endParaRPr lang="cs-CZ" sz="2400" dirty="0"/>
                    </a:p>
                  </a:txBody>
                  <a:tcPr marL="91435" marR="91435" marT="45717" marB="45717"/>
                </a:tc>
                <a:extLst>
                  <a:ext uri="{0D108BD9-81ED-4DB2-BD59-A6C34878D82A}">
                    <a16:rowId xmlns:a16="http://schemas.microsoft.com/office/drawing/2014/main" val="10003"/>
                  </a:ext>
                </a:extLst>
              </a:tr>
              <a:tr h="640556">
                <a:tc>
                  <a:txBody>
                    <a:bodyPr/>
                    <a:lstStyle/>
                    <a:p>
                      <a:r>
                        <a:rPr lang="cs-CZ" sz="2400" dirty="0" smtClean="0"/>
                        <a:t>žehlička</a:t>
                      </a:r>
                      <a:endParaRPr lang="cs-CZ" sz="2400" dirty="0"/>
                    </a:p>
                  </a:txBody>
                  <a:tcPr marL="91435" marR="91435" marT="45717" marB="45717"/>
                </a:tc>
                <a:tc>
                  <a:txBody>
                    <a:bodyPr/>
                    <a:lstStyle/>
                    <a:p>
                      <a:r>
                        <a:rPr lang="cs-CZ" sz="2400" dirty="0" smtClean="0"/>
                        <a:t>5 A</a:t>
                      </a:r>
                      <a:endParaRPr lang="cs-CZ" sz="2400" dirty="0"/>
                    </a:p>
                  </a:txBody>
                  <a:tcPr marL="91435" marR="91435" marT="45717" marB="45717"/>
                </a:tc>
                <a:extLst>
                  <a:ext uri="{0D108BD9-81ED-4DB2-BD59-A6C34878D82A}">
                    <a16:rowId xmlns:a16="http://schemas.microsoft.com/office/drawing/2014/main" val="10004"/>
                  </a:ext>
                </a:extLst>
              </a:tr>
              <a:tr h="640556">
                <a:tc>
                  <a:txBody>
                    <a:bodyPr/>
                    <a:lstStyle/>
                    <a:p>
                      <a:r>
                        <a:rPr lang="cs-CZ" sz="2400" dirty="0" smtClean="0"/>
                        <a:t>tramvaj</a:t>
                      </a:r>
                      <a:endParaRPr lang="cs-CZ" sz="2400" dirty="0"/>
                    </a:p>
                  </a:txBody>
                  <a:tcPr marL="91435" marR="91435" marT="45717" marB="45717"/>
                </a:tc>
                <a:tc>
                  <a:txBody>
                    <a:bodyPr/>
                    <a:lstStyle/>
                    <a:p>
                      <a:r>
                        <a:rPr lang="cs-CZ" sz="2400" dirty="0" smtClean="0"/>
                        <a:t>250 A</a:t>
                      </a:r>
                      <a:endParaRPr lang="cs-CZ" sz="2400" dirty="0"/>
                    </a:p>
                  </a:txBody>
                  <a:tcPr marL="91435" marR="91435" marT="45717" marB="45717"/>
                </a:tc>
                <a:extLst>
                  <a:ext uri="{0D108BD9-81ED-4DB2-BD59-A6C34878D82A}">
                    <a16:rowId xmlns:a16="http://schemas.microsoft.com/office/drawing/2014/main" val="10005"/>
                  </a:ext>
                </a:extLst>
              </a:tr>
              <a:tr h="640556">
                <a:tc>
                  <a:txBody>
                    <a:bodyPr/>
                    <a:lstStyle/>
                    <a:p>
                      <a:r>
                        <a:rPr lang="cs-CZ" sz="2400" dirty="0" smtClean="0"/>
                        <a:t>svářečka</a:t>
                      </a:r>
                      <a:endParaRPr lang="cs-CZ" sz="2400" dirty="0"/>
                    </a:p>
                  </a:txBody>
                  <a:tcPr marL="91435" marR="91435" marT="45717" marB="45717"/>
                </a:tc>
                <a:tc>
                  <a:txBody>
                    <a:bodyPr/>
                    <a:lstStyle/>
                    <a:p>
                      <a:r>
                        <a:rPr lang="cs-CZ" sz="2400" dirty="0" smtClean="0"/>
                        <a:t>1 </a:t>
                      </a:r>
                      <a:r>
                        <a:rPr lang="cs-CZ" sz="2400" dirty="0" err="1" smtClean="0"/>
                        <a:t>kA</a:t>
                      </a:r>
                      <a:endParaRPr lang="cs-CZ" sz="2400" dirty="0"/>
                    </a:p>
                  </a:txBody>
                  <a:tcPr marL="91435" marR="91435" marT="45717" marB="45717"/>
                </a:tc>
                <a:extLst>
                  <a:ext uri="{0D108BD9-81ED-4DB2-BD59-A6C34878D82A}">
                    <a16:rowId xmlns:a16="http://schemas.microsoft.com/office/drawing/2014/main" val="10006"/>
                  </a:ext>
                </a:extLst>
              </a:tr>
              <a:tr h="640556">
                <a:tc>
                  <a:txBody>
                    <a:bodyPr/>
                    <a:lstStyle/>
                    <a:p>
                      <a:r>
                        <a:rPr lang="cs-CZ" sz="2400" dirty="0" smtClean="0"/>
                        <a:t>blesk</a:t>
                      </a:r>
                      <a:endParaRPr lang="cs-CZ" sz="2400" dirty="0"/>
                    </a:p>
                  </a:txBody>
                  <a:tcPr marL="91435" marR="91435" marT="45717" marB="45717"/>
                </a:tc>
                <a:tc>
                  <a:txBody>
                    <a:bodyPr/>
                    <a:lstStyle/>
                    <a:p>
                      <a:r>
                        <a:rPr lang="cs-CZ" sz="2400" dirty="0" smtClean="0"/>
                        <a:t>30</a:t>
                      </a:r>
                      <a:r>
                        <a:rPr lang="cs-CZ" sz="2400" baseline="0" dirty="0" smtClean="0"/>
                        <a:t> – 100 </a:t>
                      </a:r>
                      <a:r>
                        <a:rPr lang="cs-CZ" sz="2400" baseline="0" dirty="0" err="1" smtClean="0"/>
                        <a:t>kA</a:t>
                      </a:r>
                      <a:endParaRPr lang="cs-CZ" sz="2400" dirty="0"/>
                    </a:p>
                  </a:txBody>
                  <a:tcPr marL="91435" marR="91435" marT="45717" marB="45717"/>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065201195"/>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2962275"/>
            <a:ext cx="9144000" cy="11557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5363"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1.5b </a:t>
            </a:r>
            <a:r>
              <a:rPr lang="sk-SK" altLang="cs-CZ" sz="3400" b="1" dirty="0">
                <a:solidFill>
                  <a:schemeClr val="bg1"/>
                </a:solidFill>
                <a:latin typeface="Calibri" panose="020F0502020204030204" pitchFamily="34" charset="0"/>
              </a:rPr>
              <a:t>– ELEKTRICKÉ NAPĚTÍ A JEHO MĚŘENÍ 2/10</a:t>
            </a:r>
          </a:p>
        </p:txBody>
      </p:sp>
      <p:sp>
        <p:nvSpPr>
          <p:cNvPr id="2" name="Obdélník 1"/>
          <p:cNvSpPr>
            <a:spLocks noRot="1" noChangeAspect="1" noMove="1" noResize="1" noEditPoints="1" noAdjustHandles="1" noChangeArrowheads="1" noChangeShapeType="1" noTextEdit="1"/>
          </p:cNvSpPr>
          <p:nvPr/>
        </p:nvSpPr>
        <p:spPr>
          <a:xfrm>
            <a:off x="0" y="865317"/>
            <a:ext cx="9144000" cy="3074496"/>
          </a:xfrm>
          <a:prstGeom prst="rect">
            <a:avLst/>
          </a:prstGeom>
          <a:blipFill rotWithShape="1">
            <a:blip r:embed="rId3"/>
            <a:stretch>
              <a:fillRect l="-1000" t="-794"/>
            </a:stretch>
          </a:blipFill>
        </p:spPr>
        <p:txBody>
          <a:bodyPr/>
          <a:lstStyle/>
          <a:p>
            <a:pPr>
              <a:defRPr/>
            </a:pPr>
            <a:r>
              <a:rPr lang="cs-CZ">
                <a:noFill/>
              </a:rPr>
              <a:t> </a:t>
            </a:r>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Line 2"/>
          <p:cNvSpPr>
            <a:spLocks noChangeShapeType="1"/>
          </p:cNvSpPr>
          <p:nvPr/>
        </p:nvSpPr>
        <p:spPr bwMode="auto">
          <a:xfrm flipH="1">
            <a:off x="0" y="3127375"/>
            <a:ext cx="81915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prstDash val="lgDash"/>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sp>
        <p:nvSpPr>
          <p:cNvPr id="23555" name="Line 3"/>
          <p:cNvSpPr>
            <a:spLocks noChangeShapeType="1"/>
          </p:cNvSpPr>
          <p:nvPr/>
        </p:nvSpPr>
        <p:spPr bwMode="auto">
          <a:xfrm>
            <a:off x="771525" y="3276600"/>
            <a:ext cx="761841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sp>
        <p:nvSpPr>
          <p:cNvPr id="23556" name="Line 4"/>
          <p:cNvSpPr>
            <a:spLocks noChangeShapeType="1"/>
          </p:cNvSpPr>
          <p:nvPr/>
        </p:nvSpPr>
        <p:spPr bwMode="auto">
          <a:xfrm flipH="1">
            <a:off x="9525" y="3267075"/>
            <a:ext cx="81915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prstDash val="lgDash"/>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sp>
        <p:nvSpPr>
          <p:cNvPr id="23557" name="Text Box 6"/>
          <p:cNvSpPr txBox="1">
            <a:spLocks noChangeArrowheads="1"/>
          </p:cNvSpPr>
          <p:nvPr/>
        </p:nvSpPr>
        <p:spPr bwMode="auto">
          <a:xfrm>
            <a:off x="9525" y="1841500"/>
            <a:ext cx="9134475" cy="4852988"/>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14350" indent="-514350"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 typeface="Times New Roman" panose="02020603050405020304" pitchFamily="18" charset="0"/>
              <a:buAutoNum type="arabicPeriod"/>
            </a:pPr>
            <a:r>
              <a:rPr lang="cs-CZ" altLang="cs-CZ" sz="2800"/>
              <a:t>Jednotkou elektrického proudu je ..................................... .</a:t>
            </a:r>
          </a:p>
          <a:p>
            <a:pPr>
              <a:spcBef>
                <a:spcPct val="0"/>
              </a:spcBef>
              <a:spcAft>
                <a:spcPct val="15000"/>
              </a:spcAft>
              <a:buFont typeface="Times New Roman" panose="02020603050405020304" pitchFamily="18" charset="0"/>
              <a:buAutoNum type="arabicPeriod"/>
            </a:pPr>
            <a:r>
              <a:rPr lang="cs-CZ" altLang="cs-CZ" sz="2800"/>
              <a:t>Elektrický proud je  .................... pohyb ……………</a:t>
            </a:r>
            <a:br>
              <a:rPr lang="cs-CZ" altLang="cs-CZ" sz="2800"/>
            </a:br>
            <a:r>
              <a:rPr lang="cs-CZ" altLang="cs-CZ" sz="2800"/>
              <a:t>částic s …………………………. .</a:t>
            </a:r>
          </a:p>
          <a:p>
            <a:pPr>
              <a:spcBef>
                <a:spcPct val="0"/>
              </a:spcBef>
              <a:spcAft>
                <a:spcPct val="15000"/>
              </a:spcAft>
              <a:buFont typeface="Times New Roman" panose="02020603050405020304" pitchFamily="18" charset="0"/>
              <a:buAutoNum type="arabicPeriod"/>
            </a:pPr>
            <a:r>
              <a:rPr lang="cs-CZ" altLang="cs-CZ" sz="2800"/>
              <a:t>Elektrický proud měříme ……….........</a:t>
            </a:r>
          </a:p>
          <a:p>
            <a:pPr>
              <a:spcBef>
                <a:spcPct val="0"/>
              </a:spcBef>
              <a:spcAft>
                <a:spcPct val="15000"/>
              </a:spcAft>
              <a:buFont typeface="Times New Roman" panose="02020603050405020304" pitchFamily="18" charset="0"/>
              <a:buAutoNum type="arabicPeriod"/>
            </a:pPr>
            <a:r>
              <a:rPr lang="cs-CZ" altLang="cs-CZ" sz="2800"/>
              <a:t>Směr elektrického proudu je dán dohodu jako směr pohybu</a:t>
            </a:r>
            <a:br>
              <a:rPr lang="cs-CZ" altLang="cs-CZ" sz="2800"/>
            </a:br>
            <a:r>
              <a:rPr lang="cs-CZ" altLang="cs-CZ" sz="2800"/>
              <a:t>……………………. </a:t>
            </a:r>
          </a:p>
          <a:p>
            <a:pPr>
              <a:spcBef>
                <a:spcPct val="0"/>
              </a:spcBef>
              <a:spcAft>
                <a:spcPct val="15000"/>
              </a:spcAft>
              <a:buFont typeface="Times New Roman" panose="02020603050405020304" pitchFamily="18" charset="0"/>
              <a:buAutoNum type="arabicPeriod"/>
            </a:pPr>
            <a:r>
              <a:rPr lang="cs-CZ" altLang="cs-CZ" sz="2800"/>
              <a:t>Symbol na obrázku představuje  ..................... proud.</a:t>
            </a:r>
          </a:p>
          <a:p>
            <a:pPr>
              <a:spcBef>
                <a:spcPct val="0"/>
              </a:spcBef>
              <a:spcAft>
                <a:spcPct val="15000"/>
              </a:spcAft>
              <a:buFont typeface="Times New Roman" panose="02020603050405020304" pitchFamily="18" charset="0"/>
              <a:buAutoNum type="arabicPeriod"/>
            </a:pPr>
            <a:endParaRPr lang="cs-CZ" altLang="cs-CZ" sz="2800"/>
          </a:p>
          <a:p>
            <a:pPr>
              <a:spcBef>
                <a:spcPct val="0"/>
              </a:spcBef>
              <a:spcAft>
                <a:spcPct val="15000"/>
              </a:spcAft>
              <a:buFont typeface="Times New Roman" panose="02020603050405020304" pitchFamily="18" charset="0"/>
              <a:buAutoNum type="arabicPeriod"/>
            </a:pPr>
            <a:endParaRPr lang="cs-CZ" altLang="cs-CZ" sz="2800"/>
          </a:p>
          <a:p>
            <a:pPr>
              <a:spcBef>
                <a:spcPct val="0"/>
              </a:spcBef>
              <a:spcAft>
                <a:spcPct val="15000"/>
              </a:spcAft>
              <a:buFont typeface="Times New Roman" panose="02020603050405020304" pitchFamily="18" charset="0"/>
              <a:buAutoNum type="arabicPeriod"/>
            </a:pPr>
            <a:r>
              <a:rPr lang="cs-CZ" altLang="cs-CZ" sz="2800"/>
              <a:t>Na fotografii je průběh …………. proudu.</a:t>
            </a:r>
          </a:p>
        </p:txBody>
      </p:sp>
      <p:sp>
        <p:nvSpPr>
          <p:cNvPr id="174087" name="Text Box 7"/>
          <p:cNvSpPr txBox="1">
            <a:spLocks noChangeArrowheads="1"/>
          </p:cNvSpPr>
          <p:nvPr/>
        </p:nvSpPr>
        <p:spPr bwMode="auto">
          <a:xfrm>
            <a:off x="5935663" y="1782763"/>
            <a:ext cx="971550" cy="46196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ampér</a:t>
            </a:r>
          </a:p>
        </p:txBody>
      </p:sp>
      <p:sp>
        <p:nvSpPr>
          <p:cNvPr id="174088" name="Text Box 8"/>
          <p:cNvSpPr txBox="1">
            <a:spLocks noChangeArrowheads="1"/>
          </p:cNvSpPr>
          <p:nvPr/>
        </p:nvSpPr>
        <p:spPr bwMode="auto">
          <a:xfrm>
            <a:off x="2249488" y="2757488"/>
            <a:ext cx="2736850" cy="46196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elektrickým nábojem</a:t>
            </a:r>
          </a:p>
        </p:txBody>
      </p:sp>
      <p:sp>
        <p:nvSpPr>
          <p:cNvPr id="174091" name="Text Box 11"/>
          <p:cNvSpPr txBox="1">
            <a:spLocks noChangeArrowheads="1"/>
          </p:cNvSpPr>
          <p:nvPr/>
        </p:nvSpPr>
        <p:spPr bwMode="auto">
          <a:xfrm>
            <a:off x="4186238" y="3187700"/>
            <a:ext cx="1882775" cy="46196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ampérmetrem</a:t>
            </a:r>
          </a:p>
        </p:txBody>
      </p:sp>
      <p:sp>
        <p:nvSpPr>
          <p:cNvPr id="174092" name="Text Box 12"/>
          <p:cNvSpPr txBox="1">
            <a:spLocks noChangeArrowheads="1"/>
          </p:cNvSpPr>
          <p:nvPr/>
        </p:nvSpPr>
        <p:spPr bwMode="auto">
          <a:xfrm>
            <a:off x="179388" y="904875"/>
            <a:ext cx="2265362" cy="59531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3300">
                <a:solidFill>
                  <a:srgbClr val="FF0000"/>
                </a:solidFill>
              </a:rPr>
              <a:t>Zopakujte si</a:t>
            </a:r>
          </a:p>
        </p:txBody>
      </p:sp>
      <p:sp>
        <p:nvSpPr>
          <p:cNvPr id="174095" name="Text Box 15"/>
          <p:cNvSpPr txBox="1">
            <a:spLocks noChangeArrowheads="1"/>
          </p:cNvSpPr>
          <p:nvPr/>
        </p:nvSpPr>
        <p:spPr bwMode="auto">
          <a:xfrm>
            <a:off x="5302250" y="4573588"/>
            <a:ext cx="1808163" cy="46196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stejnosměrný</a:t>
            </a:r>
          </a:p>
        </p:txBody>
      </p:sp>
      <p:sp>
        <p:nvSpPr>
          <p:cNvPr id="23563"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1.5c</a:t>
            </a:r>
            <a:r>
              <a:rPr lang="sk-SK" altLang="cs-CZ" sz="3400" b="1" dirty="0" smtClean="0">
                <a:solidFill>
                  <a:schemeClr val="bg1"/>
                </a:solidFill>
                <a:latin typeface="Calibri" panose="020F0502020204030204" pitchFamily="34" charset="0"/>
              </a:rPr>
              <a:t> </a:t>
            </a:r>
            <a:r>
              <a:rPr lang="sk-SK" altLang="cs-CZ" sz="3400" b="1" dirty="0">
                <a:solidFill>
                  <a:schemeClr val="bg1"/>
                </a:solidFill>
                <a:latin typeface="Calibri" panose="020F0502020204030204" pitchFamily="34" charset="0"/>
              </a:rPr>
              <a:t>– ELEKTRICKÝ PROUD A JEHO MĚŘENÍ</a:t>
            </a:r>
          </a:p>
        </p:txBody>
      </p:sp>
      <p:sp>
        <p:nvSpPr>
          <p:cNvPr id="13" name="Text Box 15"/>
          <p:cNvSpPr txBox="1">
            <a:spLocks noChangeArrowheads="1"/>
          </p:cNvSpPr>
          <p:nvPr/>
        </p:nvSpPr>
        <p:spPr bwMode="auto">
          <a:xfrm>
            <a:off x="622300" y="4129088"/>
            <a:ext cx="2932113" cy="46196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kladně nabitých částic</a:t>
            </a:r>
          </a:p>
        </p:txBody>
      </p:sp>
      <p:sp>
        <p:nvSpPr>
          <p:cNvPr id="15" name="Text Box 7"/>
          <p:cNvSpPr txBox="1">
            <a:spLocks noChangeArrowheads="1"/>
          </p:cNvSpPr>
          <p:nvPr/>
        </p:nvSpPr>
        <p:spPr bwMode="auto">
          <a:xfrm>
            <a:off x="3611563" y="2298700"/>
            <a:ext cx="1639887" cy="46196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uspořádaný</a:t>
            </a:r>
          </a:p>
        </p:txBody>
      </p:sp>
      <p:sp>
        <p:nvSpPr>
          <p:cNvPr id="16" name="Text Box 7"/>
          <p:cNvSpPr txBox="1">
            <a:spLocks noChangeArrowheads="1"/>
          </p:cNvSpPr>
          <p:nvPr/>
        </p:nvSpPr>
        <p:spPr bwMode="auto">
          <a:xfrm>
            <a:off x="6546850" y="2257425"/>
            <a:ext cx="1139825" cy="46196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volných</a:t>
            </a:r>
          </a:p>
        </p:txBody>
      </p:sp>
      <p:pic>
        <p:nvPicPr>
          <p:cNvPr id="23567" name="Picture 10" descr="pre"/>
          <p:cNvPicPr>
            <a:picLocks noChangeAspect="1" noChangeArrowheads="1"/>
          </p:cNvPicPr>
          <p:nvPr/>
        </p:nvPicPr>
        <p:blipFill>
          <a:blip r:embed="rId3">
            <a:extLst>
              <a:ext uri="{28A0092B-C50C-407E-A947-70E740481C1C}">
                <a14:useLocalDpi xmlns:a14="http://schemas.microsoft.com/office/drawing/2010/main" val="0"/>
              </a:ext>
            </a:extLst>
          </a:blip>
          <a:srcRect l="37405" t="40057" r="36243" b="41589"/>
          <a:stretch>
            <a:fillRect/>
          </a:stretch>
        </p:blipFill>
        <p:spPr bwMode="auto">
          <a:xfrm>
            <a:off x="622300" y="5208588"/>
            <a:ext cx="752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Box 15"/>
          <p:cNvSpPr txBox="1">
            <a:spLocks noChangeArrowheads="1"/>
          </p:cNvSpPr>
          <p:nvPr/>
        </p:nvSpPr>
        <p:spPr bwMode="auto">
          <a:xfrm>
            <a:off x="4084638" y="6057900"/>
            <a:ext cx="1482725" cy="46196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střídavého</a:t>
            </a:r>
          </a:p>
        </p:txBody>
      </p:sp>
      <p:pic>
        <p:nvPicPr>
          <p:cNvPr id="23569" name="Picture 16" descr="http://www.pira.cz/ext/jm/obrazky/Prubeh_vystup.jpg"/>
          <p:cNvPicPr>
            <a:picLocks noChangeAspect="1" noChangeArrowheads="1"/>
          </p:cNvPicPr>
          <p:nvPr/>
        </p:nvPicPr>
        <p:blipFill>
          <a:blip r:embed="rId4">
            <a:extLst>
              <a:ext uri="{28A0092B-C50C-407E-A947-70E740481C1C}">
                <a14:useLocalDpi xmlns:a14="http://schemas.microsoft.com/office/drawing/2010/main" val="0"/>
              </a:ext>
            </a:extLst>
          </a:blip>
          <a:srcRect l="18086" t="28140" r="17174" b="20747"/>
          <a:stretch>
            <a:fillRect/>
          </a:stretch>
        </p:blipFill>
        <p:spPr bwMode="auto">
          <a:xfrm>
            <a:off x="6907213" y="5397500"/>
            <a:ext cx="174625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5283706"/>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4092"/>
                                        </p:tgtEl>
                                        <p:attrNameLst>
                                          <p:attrName>style.visibility</p:attrName>
                                        </p:attrNameLst>
                                      </p:cBhvr>
                                      <p:to>
                                        <p:strVal val="visible"/>
                                      </p:to>
                                    </p:set>
                                    <p:animEffect transition="in" filter="wipe(left)">
                                      <p:cBhvr>
                                        <p:cTn id="7" dur="500"/>
                                        <p:tgtEl>
                                          <p:spTgt spid="1740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4087"/>
                                        </p:tgtEl>
                                        <p:attrNameLst>
                                          <p:attrName>style.visibility</p:attrName>
                                        </p:attrNameLst>
                                      </p:cBhvr>
                                      <p:to>
                                        <p:strVal val="visible"/>
                                      </p:to>
                                    </p:set>
                                    <p:animEffect transition="in" filter="wipe(left)">
                                      <p:cBhvr>
                                        <p:cTn id="12" dur="500"/>
                                        <p:tgtEl>
                                          <p:spTgt spid="17408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74088"/>
                                        </p:tgtEl>
                                        <p:attrNameLst>
                                          <p:attrName>style.visibility</p:attrName>
                                        </p:attrNameLst>
                                      </p:cBhvr>
                                      <p:to>
                                        <p:strVal val="visible"/>
                                      </p:to>
                                    </p:set>
                                    <p:animEffect transition="in" filter="wipe(left)">
                                      <p:cBhvr>
                                        <p:cTn id="27" dur="500"/>
                                        <p:tgtEl>
                                          <p:spTgt spid="17408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74091"/>
                                        </p:tgtEl>
                                        <p:attrNameLst>
                                          <p:attrName>style.visibility</p:attrName>
                                        </p:attrNameLst>
                                      </p:cBhvr>
                                      <p:to>
                                        <p:strVal val="visible"/>
                                      </p:to>
                                    </p:set>
                                    <p:animEffect transition="in" filter="wipe(left)">
                                      <p:cBhvr>
                                        <p:cTn id="32" dur="500"/>
                                        <p:tgtEl>
                                          <p:spTgt spid="17409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74095"/>
                                        </p:tgtEl>
                                        <p:attrNameLst>
                                          <p:attrName>style.visibility</p:attrName>
                                        </p:attrNameLst>
                                      </p:cBhvr>
                                      <p:to>
                                        <p:strVal val="visible"/>
                                      </p:to>
                                    </p:set>
                                    <p:animEffect transition="in" filter="wipe(left)">
                                      <p:cBhvr>
                                        <p:cTn id="42" dur="500"/>
                                        <p:tgtEl>
                                          <p:spTgt spid="17409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left)">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7" grpId="0" autoUpdateAnimBg="0"/>
      <p:bldP spid="174088" grpId="0" autoUpdateAnimBg="0"/>
      <p:bldP spid="174091" grpId="0" autoUpdateAnimBg="0"/>
      <p:bldP spid="174092" grpId="0" autoUpdateAnimBg="0"/>
      <p:bldP spid="174095" grpId="0" autoUpdateAnimBg="0"/>
      <p:bldP spid="13" grpId="0" autoUpdateAnimBg="0"/>
      <p:bldP spid="15" grpId="0" autoUpdateAnimBg="0"/>
      <p:bldP spid="16" grpId="0" autoUpdateAnimBg="0"/>
      <p:bldP spid="18"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1.5b</a:t>
            </a:r>
            <a:r>
              <a:rPr lang="sk-SK" altLang="cs-CZ" sz="3400" b="1" dirty="0" smtClean="0">
                <a:solidFill>
                  <a:schemeClr val="bg1"/>
                </a:solidFill>
                <a:latin typeface="Calibri" panose="020F0502020204030204" pitchFamily="34" charset="0"/>
              </a:rPr>
              <a:t> </a:t>
            </a:r>
            <a:r>
              <a:rPr lang="sk-SK" altLang="cs-CZ" sz="3400" b="1" dirty="0">
                <a:solidFill>
                  <a:schemeClr val="bg1"/>
                </a:solidFill>
                <a:latin typeface="Calibri" panose="020F0502020204030204" pitchFamily="34" charset="0"/>
              </a:rPr>
              <a:t>– ELEKTRICKÉ NAPĚTÍ A JEHO MĚŘENÍ 3/10</a:t>
            </a:r>
          </a:p>
        </p:txBody>
      </p:sp>
      <p:sp>
        <p:nvSpPr>
          <p:cNvPr id="16387" name="TextovéPole 4"/>
          <p:cNvSpPr txBox="1">
            <a:spLocks noChangeArrowheads="1"/>
          </p:cNvSpPr>
          <p:nvPr/>
        </p:nvSpPr>
        <p:spPr bwMode="auto">
          <a:xfrm>
            <a:off x="0" y="627063"/>
            <a:ext cx="9144000" cy="221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115000"/>
              </a:lnSpc>
              <a:spcBef>
                <a:spcPct val="0"/>
              </a:spcBef>
              <a:buFontTx/>
              <a:buNone/>
            </a:pPr>
            <a:r>
              <a:rPr lang="cs-CZ" altLang="cs-CZ" sz="2400">
                <a:solidFill>
                  <a:srgbClr val="000000"/>
                </a:solidFill>
                <a:latin typeface="Calibri" panose="020F0502020204030204" pitchFamily="34" charset="0"/>
                <a:cs typeface="Times New Roman" panose="02020603050405020304" pitchFamily="18" charset="0"/>
              </a:rPr>
              <a:t>Jednotka volt je pojmenována na počest italského fyzika </a:t>
            </a:r>
            <a:br>
              <a:rPr lang="cs-CZ" altLang="cs-CZ" sz="2400">
                <a:solidFill>
                  <a:srgbClr val="000000"/>
                </a:solidFill>
                <a:latin typeface="Calibri" panose="020F0502020204030204" pitchFamily="34" charset="0"/>
                <a:cs typeface="Times New Roman" panose="02020603050405020304" pitchFamily="18" charset="0"/>
              </a:rPr>
            </a:br>
            <a:r>
              <a:rPr lang="cs-CZ" altLang="cs-CZ" sz="2400" b="1">
                <a:solidFill>
                  <a:srgbClr val="00B050"/>
                </a:solidFill>
                <a:latin typeface="Calibri" panose="020F0502020204030204" pitchFamily="34" charset="0"/>
                <a:cs typeface="Times New Roman" panose="02020603050405020304" pitchFamily="18" charset="0"/>
              </a:rPr>
              <a:t>Alessandra Volty (1745 – 1827).</a:t>
            </a:r>
            <a:endParaRPr lang="cs-CZ" altLang="cs-CZ" sz="2400">
              <a:solidFill>
                <a:srgbClr val="000000"/>
              </a:solidFill>
              <a:latin typeface="Calibri" panose="020F0502020204030204" pitchFamily="34" charset="0"/>
              <a:cs typeface="Times New Roman" panose="02020603050405020304" pitchFamily="18" charset="0"/>
            </a:endParaRPr>
          </a:p>
          <a:p>
            <a:pPr eaLnBrk="1" hangingPunct="1">
              <a:lnSpc>
                <a:spcPct val="115000"/>
              </a:lnSpc>
              <a:spcBef>
                <a:spcPct val="0"/>
              </a:spcBef>
              <a:buFont typeface="Wingdings" panose="05000000000000000000" pitchFamily="2" charset="2"/>
              <a:buChar char=""/>
            </a:pPr>
            <a:r>
              <a:rPr lang="cs-CZ" altLang="cs-CZ" sz="2400">
                <a:solidFill>
                  <a:srgbClr val="000000"/>
                </a:solidFill>
                <a:latin typeface="Calibri" panose="020F0502020204030204" pitchFamily="34" charset="0"/>
                <a:cs typeface="Times New Roman" panose="02020603050405020304" pitchFamily="18" charset="0"/>
              </a:rPr>
              <a:t>vynalezl např. třecí elektřinu, Voltův elektrický článek (Voltův sloup)</a:t>
            </a:r>
          </a:p>
          <a:p>
            <a:pPr eaLnBrk="1" hangingPunct="1">
              <a:lnSpc>
                <a:spcPct val="115000"/>
              </a:lnSpc>
              <a:spcBef>
                <a:spcPct val="0"/>
              </a:spcBef>
              <a:buFont typeface="Wingdings" panose="05000000000000000000" pitchFamily="2" charset="2"/>
              <a:buChar char=""/>
            </a:pPr>
            <a:r>
              <a:rPr lang="cs-CZ" altLang="cs-CZ" sz="2400">
                <a:solidFill>
                  <a:srgbClr val="000000"/>
                </a:solidFill>
                <a:latin typeface="Calibri" panose="020F0502020204030204" pitchFamily="34" charset="0"/>
                <a:cs typeface="Times New Roman" panose="02020603050405020304" pitchFamily="18" charset="0"/>
              </a:rPr>
              <a:t>byl ze 7 dětí a do 7 let nemluvil</a:t>
            </a:r>
          </a:p>
          <a:p>
            <a:pPr eaLnBrk="1" hangingPunct="1">
              <a:lnSpc>
                <a:spcPct val="115000"/>
              </a:lnSpc>
              <a:spcBef>
                <a:spcPct val="0"/>
              </a:spcBef>
              <a:buFont typeface="Wingdings" panose="05000000000000000000" pitchFamily="2" charset="2"/>
              <a:buChar char=""/>
            </a:pPr>
            <a:r>
              <a:rPr lang="cs-CZ" altLang="cs-CZ" sz="2400">
                <a:solidFill>
                  <a:srgbClr val="000000"/>
                </a:solidFill>
                <a:latin typeface="Calibri" panose="020F0502020204030204" pitchFamily="34" charset="0"/>
                <a:cs typeface="Times New Roman" panose="02020603050405020304" pitchFamily="18" charset="0"/>
              </a:rPr>
              <a:t>sestavil elektrochemickou řadu kovů</a:t>
            </a:r>
          </a:p>
        </p:txBody>
      </p:sp>
      <p:pic>
        <p:nvPicPr>
          <p:cNvPr id="16388" name="Obrázek 6" descr="http://www.adelaferrer.es/signos/acuario/08-ALESSANDRO-VOLTA-18-2-1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9425" y="3302000"/>
            <a:ext cx="2728913" cy="347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Obrázek 8" descr="http://www.e-chembook.eu/photos/obecna/voltuv_sloup.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40138" y="3302000"/>
            <a:ext cx="5410200" cy="347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1.5b</a:t>
            </a:r>
            <a:r>
              <a:rPr lang="sk-SK" altLang="cs-CZ" sz="3400" b="1" dirty="0" smtClean="0">
                <a:solidFill>
                  <a:schemeClr val="bg1"/>
                </a:solidFill>
                <a:latin typeface="Calibri" panose="020F0502020204030204" pitchFamily="34" charset="0"/>
              </a:rPr>
              <a:t> </a:t>
            </a:r>
            <a:r>
              <a:rPr lang="sk-SK" altLang="cs-CZ" sz="3400" b="1" dirty="0">
                <a:solidFill>
                  <a:schemeClr val="bg1"/>
                </a:solidFill>
                <a:latin typeface="Calibri" panose="020F0502020204030204" pitchFamily="34" charset="0"/>
              </a:rPr>
              <a:t>– ELEKTRICKÉ NAPĚTÍ A JEHO MĚŘENÍ 4/10</a:t>
            </a:r>
          </a:p>
        </p:txBody>
      </p:sp>
      <p:sp>
        <p:nvSpPr>
          <p:cNvPr id="7" name="TextovéPole 6"/>
          <p:cNvSpPr txBox="1">
            <a:spLocks noRot="1" noChangeAspect="1" noMove="1" noResize="1" noEditPoints="1" noAdjustHandles="1" noChangeArrowheads="1" noChangeShapeType="1" noTextEdit="1"/>
          </p:cNvSpPr>
          <p:nvPr/>
        </p:nvSpPr>
        <p:spPr>
          <a:xfrm>
            <a:off x="0" y="832175"/>
            <a:ext cx="9144000" cy="3914918"/>
          </a:xfrm>
          <a:prstGeom prst="rect">
            <a:avLst/>
          </a:prstGeom>
          <a:blipFill rotWithShape="1">
            <a:blip r:embed="rId3"/>
            <a:stretch>
              <a:fillRect l="-1000" t="-467" r="-1133" b="-2025"/>
            </a:stretch>
          </a:blipFill>
        </p:spPr>
        <p:txBody>
          <a:bodyPr/>
          <a:lstStyle/>
          <a:p>
            <a:pPr>
              <a:defRPr/>
            </a:pPr>
            <a:r>
              <a:rPr lang="cs-CZ">
                <a:noFill/>
              </a:rPr>
              <a:t> </a:t>
            </a:r>
          </a:p>
        </p:txBody>
      </p:sp>
      <p:graphicFrame>
        <p:nvGraphicFramePr>
          <p:cNvPr id="10" name="Tabulka 9"/>
          <p:cNvGraphicFramePr>
            <a:graphicFrameLocks noGrp="1"/>
          </p:cNvGraphicFramePr>
          <p:nvPr/>
        </p:nvGraphicFramePr>
        <p:xfrm>
          <a:off x="107504" y="4869160"/>
          <a:ext cx="8928990" cy="720080"/>
        </p:xfrm>
        <a:graphic>
          <a:graphicData uri="http://schemas.openxmlformats.org/drawingml/2006/table">
            <a:tbl>
              <a:tblPr firstRow="1" firstCol="1" bandRow="1"/>
              <a:tblGrid>
                <a:gridCol w="496055">
                  <a:extLst>
                    <a:ext uri="{9D8B030D-6E8A-4147-A177-3AD203B41FA5}">
                      <a16:colId xmlns:a16="http://schemas.microsoft.com/office/drawing/2014/main" val="20000"/>
                    </a:ext>
                  </a:extLst>
                </a:gridCol>
                <a:gridCol w="496055">
                  <a:extLst>
                    <a:ext uri="{9D8B030D-6E8A-4147-A177-3AD203B41FA5}">
                      <a16:colId xmlns:a16="http://schemas.microsoft.com/office/drawing/2014/main" val="20001"/>
                    </a:ext>
                  </a:extLst>
                </a:gridCol>
                <a:gridCol w="496055">
                  <a:extLst>
                    <a:ext uri="{9D8B030D-6E8A-4147-A177-3AD203B41FA5}">
                      <a16:colId xmlns:a16="http://schemas.microsoft.com/office/drawing/2014/main" val="20002"/>
                    </a:ext>
                  </a:extLst>
                </a:gridCol>
                <a:gridCol w="496055">
                  <a:extLst>
                    <a:ext uri="{9D8B030D-6E8A-4147-A177-3AD203B41FA5}">
                      <a16:colId xmlns:a16="http://schemas.microsoft.com/office/drawing/2014/main" val="20003"/>
                    </a:ext>
                  </a:extLst>
                </a:gridCol>
                <a:gridCol w="496055">
                  <a:extLst>
                    <a:ext uri="{9D8B030D-6E8A-4147-A177-3AD203B41FA5}">
                      <a16:colId xmlns:a16="http://schemas.microsoft.com/office/drawing/2014/main" val="20004"/>
                    </a:ext>
                  </a:extLst>
                </a:gridCol>
                <a:gridCol w="496055">
                  <a:extLst>
                    <a:ext uri="{9D8B030D-6E8A-4147-A177-3AD203B41FA5}">
                      <a16:colId xmlns:a16="http://schemas.microsoft.com/office/drawing/2014/main" val="20005"/>
                    </a:ext>
                  </a:extLst>
                </a:gridCol>
                <a:gridCol w="496055">
                  <a:extLst>
                    <a:ext uri="{9D8B030D-6E8A-4147-A177-3AD203B41FA5}">
                      <a16:colId xmlns:a16="http://schemas.microsoft.com/office/drawing/2014/main" val="20006"/>
                    </a:ext>
                  </a:extLst>
                </a:gridCol>
                <a:gridCol w="496055">
                  <a:extLst>
                    <a:ext uri="{9D8B030D-6E8A-4147-A177-3AD203B41FA5}">
                      <a16:colId xmlns:a16="http://schemas.microsoft.com/office/drawing/2014/main" val="20007"/>
                    </a:ext>
                  </a:extLst>
                </a:gridCol>
                <a:gridCol w="496055">
                  <a:extLst>
                    <a:ext uri="{9D8B030D-6E8A-4147-A177-3AD203B41FA5}">
                      <a16:colId xmlns:a16="http://schemas.microsoft.com/office/drawing/2014/main" val="20008"/>
                    </a:ext>
                  </a:extLst>
                </a:gridCol>
                <a:gridCol w="496055">
                  <a:extLst>
                    <a:ext uri="{9D8B030D-6E8A-4147-A177-3AD203B41FA5}">
                      <a16:colId xmlns:a16="http://schemas.microsoft.com/office/drawing/2014/main" val="20009"/>
                    </a:ext>
                  </a:extLst>
                </a:gridCol>
                <a:gridCol w="496055">
                  <a:extLst>
                    <a:ext uri="{9D8B030D-6E8A-4147-A177-3AD203B41FA5}">
                      <a16:colId xmlns:a16="http://schemas.microsoft.com/office/drawing/2014/main" val="20010"/>
                    </a:ext>
                  </a:extLst>
                </a:gridCol>
                <a:gridCol w="496055">
                  <a:extLst>
                    <a:ext uri="{9D8B030D-6E8A-4147-A177-3AD203B41FA5}">
                      <a16:colId xmlns:a16="http://schemas.microsoft.com/office/drawing/2014/main" val="20011"/>
                    </a:ext>
                  </a:extLst>
                </a:gridCol>
                <a:gridCol w="496055">
                  <a:extLst>
                    <a:ext uri="{9D8B030D-6E8A-4147-A177-3AD203B41FA5}">
                      <a16:colId xmlns:a16="http://schemas.microsoft.com/office/drawing/2014/main" val="20012"/>
                    </a:ext>
                  </a:extLst>
                </a:gridCol>
                <a:gridCol w="496055">
                  <a:extLst>
                    <a:ext uri="{9D8B030D-6E8A-4147-A177-3AD203B41FA5}">
                      <a16:colId xmlns:a16="http://schemas.microsoft.com/office/drawing/2014/main" val="20013"/>
                    </a:ext>
                  </a:extLst>
                </a:gridCol>
                <a:gridCol w="496055">
                  <a:extLst>
                    <a:ext uri="{9D8B030D-6E8A-4147-A177-3AD203B41FA5}">
                      <a16:colId xmlns:a16="http://schemas.microsoft.com/office/drawing/2014/main" val="20014"/>
                    </a:ext>
                  </a:extLst>
                </a:gridCol>
                <a:gridCol w="496055">
                  <a:extLst>
                    <a:ext uri="{9D8B030D-6E8A-4147-A177-3AD203B41FA5}">
                      <a16:colId xmlns:a16="http://schemas.microsoft.com/office/drawing/2014/main" val="20015"/>
                    </a:ext>
                  </a:extLst>
                </a:gridCol>
                <a:gridCol w="496055">
                  <a:extLst>
                    <a:ext uri="{9D8B030D-6E8A-4147-A177-3AD203B41FA5}">
                      <a16:colId xmlns:a16="http://schemas.microsoft.com/office/drawing/2014/main" val="20016"/>
                    </a:ext>
                  </a:extLst>
                </a:gridCol>
                <a:gridCol w="496055">
                  <a:extLst>
                    <a:ext uri="{9D8B030D-6E8A-4147-A177-3AD203B41FA5}">
                      <a16:colId xmlns:a16="http://schemas.microsoft.com/office/drawing/2014/main" val="20017"/>
                    </a:ext>
                  </a:extLst>
                </a:gridCol>
              </a:tblGrid>
              <a:tr h="288719">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dirty="0">
                          <a:effectLst/>
                        </a:rPr>
                        <a:t>Kov</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dirty="0" err="1">
                          <a:effectLst/>
                        </a:rPr>
                        <a:t>Li</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dirty="0">
                          <a:effectLst/>
                        </a:rPr>
                        <a:t>K</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a:effectLst/>
                        </a:rPr>
                        <a:t>Ca</a:t>
                      </a:r>
                      <a:endParaRPr lang="cs-CZ" sz="120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a:effectLst/>
                        </a:rPr>
                        <a:t>Na</a:t>
                      </a:r>
                      <a:endParaRPr lang="cs-CZ" sz="120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a:effectLst/>
                        </a:rPr>
                        <a:t>Al</a:t>
                      </a:r>
                      <a:endParaRPr lang="cs-CZ" sz="120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a:effectLst/>
                        </a:rPr>
                        <a:t>Zn</a:t>
                      </a:r>
                      <a:endParaRPr lang="cs-CZ" sz="120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a:effectLst/>
                        </a:rPr>
                        <a:t>Cr</a:t>
                      </a:r>
                      <a:endParaRPr lang="cs-CZ" sz="120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a:effectLst/>
                        </a:rPr>
                        <a:t>Fe</a:t>
                      </a:r>
                      <a:endParaRPr lang="cs-CZ" sz="120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a:effectLst/>
                        </a:rPr>
                        <a:t>Ni</a:t>
                      </a:r>
                      <a:endParaRPr lang="cs-CZ" sz="120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a:effectLst/>
                        </a:rPr>
                        <a:t>Sn</a:t>
                      </a:r>
                      <a:endParaRPr lang="cs-CZ" sz="120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a:effectLst/>
                        </a:rPr>
                        <a:t>Pb</a:t>
                      </a:r>
                      <a:endParaRPr lang="cs-CZ" sz="120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a:effectLst/>
                        </a:rPr>
                        <a:t>H</a:t>
                      </a:r>
                      <a:endParaRPr lang="cs-CZ" sz="120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a:effectLst/>
                        </a:rPr>
                        <a:t>Cu</a:t>
                      </a:r>
                      <a:endParaRPr lang="cs-CZ" sz="120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a:effectLst/>
                        </a:rPr>
                        <a:t>Ag</a:t>
                      </a:r>
                      <a:endParaRPr lang="cs-CZ" sz="120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a:effectLst/>
                        </a:rPr>
                        <a:t>Hg</a:t>
                      </a:r>
                      <a:endParaRPr lang="cs-CZ" sz="120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a:effectLst/>
                        </a:rPr>
                        <a:t>Pt</a:t>
                      </a:r>
                      <a:endParaRPr lang="cs-CZ" sz="120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nSpc>
                          <a:spcPct val="115000"/>
                        </a:lnSpc>
                        <a:spcAft>
                          <a:spcPts val="0"/>
                        </a:spcAft>
                      </a:pPr>
                      <a:r>
                        <a:rPr lang="cs-CZ" sz="1200">
                          <a:effectLst/>
                        </a:rPr>
                        <a:t>Au</a:t>
                      </a:r>
                      <a:endParaRPr lang="cs-CZ" sz="120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431361">
                <a:tc>
                  <a:txBody>
                    <a:bodyPr/>
                    <a:lstStyle/>
                    <a:p>
                      <a:endParaRPr lang="cs-CZ"/>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blipFill rotWithShape="1">
                      <a:blip r:embed="rId4"/>
                      <a:stretch>
                        <a:fillRect l="-1235" t="-73239" r="-1708642"/>
                      </a:stretch>
                    </a:blip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nSpc>
                          <a:spcPct val="115000"/>
                        </a:lnSpc>
                        <a:spcAft>
                          <a:spcPts val="0"/>
                        </a:spcAft>
                      </a:pPr>
                      <a:r>
                        <a:rPr lang="cs-CZ" sz="1200">
                          <a:effectLst/>
                        </a:rPr>
                        <a:t>-3,04</a:t>
                      </a:r>
                      <a:endParaRPr lang="cs-CZ" sz="120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nSpc>
                          <a:spcPct val="115000"/>
                        </a:lnSpc>
                        <a:spcAft>
                          <a:spcPts val="0"/>
                        </a:spcAft>
                      </a:pPr>
                      <a:r>
                        <a:rPr lang="cs-CZ" sz="1200" dirty="0">
                          <a:effectLst/>
                        </a:rPr>
                        <a:t>-2,93</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nSpc>
                          <a:spcPct val="115000"/>
                        </a:lnSpc>
                        <a:spcAft>
                          <a:spcPts val="0"/>
                        </a:spcAft>
                      </a:pPr>
                      <a:r>
                        <a:rPr lang="cs-CZ" sz="1200" dirty="0">
                          <a:effectLst/>
                        </a:rPr>
                        <a:t>-2,87</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nSpc>
                          <a:spcPct val="115000"/>
                        </a:lnSpc>
                        <a:spcAft>
                          <a:spcPts val="0"/>
                        </a:spcAft>
                      </a:pPr>
                      <a:r>
                        <a:rPr lang="cs-CZ" sz="1200" dirty="0">
                          <a:effectLst/>
                        </a:rPr>
                        <a:t>-2,71</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nSpc>
                          <a:spcPct val="115000"/>
                        </a:lnSpc>
                        <a:spcAft>
                          <a:spcPts val="0"/>
                        </a:spcAft>
                      </a:pPr>
                      <a:r>
                        <a:rPr lang="cs-CZ" sz="1200" dirty="0">
                          <a:effectLst/>
                        </a:rPr>
                        <a:t>-1,66</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nSpc>
                          <a:spcPct val="115000"/>
                        </a:lnSpc>
                        <a:spcAft>
                          <a:spcPts val="0"/>
                        </a:spcAft>
                      </a:pPr>
                      <a:r>
                        <a:rPr lang="cs-CZ" sz="1200" dirty="0">
                          <a:effectLst/>
                        </a:rPr>
                        <a:t>-0,76</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nSpc>
                          <a:spcPct val="115000"/>
                        </a:lnSpc>
                        <a:spcAft>
                          <a:spcPts val="0"/>
                        </a:spcAft>
                      </a:pPr>
                      <a:r>
                        <a:rPr lang="cs-CZ" sz="1200" dirty="0">
                          <a:effectLst/>
                        </a:rPr>
                        <a:t>-0,74</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nSpc>
                          <a:spcPct val="115000"/>
                        </a:lnSpc>
                        <a:spcAft>
                          <a:spcPts val="0"/>
                        </a:spcAft>
                      </a:pPr>
                      <a:r>
                        <a:rPr lang="cs-CZ" sz="1200" dirty="0">
                          <a:effectLst/>
                        </a:rPr>
                        <a:t>-0,44</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nSpc>
                          <a:spcPct val="115000"/>
                        </a:lnSpc>
                        <a:spcAft>
                          <a:spcPts val="0"/>
                        </a:spcAft>
                      </a:pPr>
                      <a:r>
                        <a:rPr lang="cs-CZ" sz="1200" dirty="0">
                          <a:effectLst/>
                        </a:rPr>
                        <a:t>-0,25</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nSpc>
                          <a:spcPct val="115000"/>
                        </a:lnSpc>
                        <a:spcAft>
                          <a:spcPts val="0"/>
                        </a:spcAft>
                      </a:pPr>
                      <a:r>
                        <a:rPr lang="cs-CZ" sz="1200">
                          <a:effectLst/>
                        </a:rPr>
                        <a:t>-0,13</a:t>
                      </a:r>
                      <a:endParaRPr lang="cs-CZ" sz="120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nSpc>
                          <a:spcPct val="115000"/>
                        </a:lnSpc>
                        <a:spcAft>
                          <a:spcPts val="0"/>
                        </a:spcAft>
                      </a:pPr>
                      <a:r>
                        <a:rPr lang="cs-CZ" sz="1200" dirty="0">
                          <a:effectLst/>
                        </a:rPr>
                        <a:t>-0,13</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nSpc>
                          <a:spcPct val="115000"/>
                        </a:lnSpc>
                        <a:spcAft>
                          <a:spcPts val="0"/>
                        </a:spcAft>
                      </a:pPr>
                      <a:r>
                        <a:rPr lang="cs-CZ" sz="1200" dirty="0">
                          <a:effectLst/>
                        </a:rPr>
                        <a:t>0</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nSpc>
                          <a:spcPct val="115000"/>
                        </a:lnSpc>
                        <a:spcAft>
                          <a:spcPts val="0"/>
                        </a:spcAft>
                      </a:pPr>
                      <a:r>
                        <a:rPr lang="cs-CZ" sz="1200" dirty="0">
                          <a:effectLst/>
                        </a:rPr>
                        <a:t>0,16</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nSpc>
                          <a:spcPct val="115000"/>
                        </a:lnSpc>
                        <a:spcAft>
                          <a:spcPts val="0"/>
                        </a:spcAft>
                      </a:pPr>
                      <a:r>
                        <a:rPr lang="cs-CZ" sz="1200" dirty="0">
                          <a:effectLst/>
                        </a:rPr>
                        <a:t>0,79</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nSpc>
                          <a:spcPct val="115000"/>
                        </a:lnSpc>
                        <a:spcAft>
                          <a:spcPts val="0"/>
                        </a:spcAft>
                      </a:pPr>
                      <a:r>
                        <a:rPr lang="cs-CZ" sz="1200" dirty="0">
                          <a:effectLst/>
                        </a:rPr>
                        <a:t>0,8</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nSpc>
                          <a:spcPct val="115000"/>
                        </a:lnSpc>
                        <a:spcAft>
                          <a:spcPts val="0"/>
                        </a:spcAft>
                      </a:pPr>
                      <a:r>
                        <a:rPr lang="cs-CZ" sz="1200" dirty="0">
                          <a:effectLst/>
                        </a:rPr>
                        <a:t>1,19</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nSpc>
                          <a:spcPct val="115000"/>
                        </a:lnSpc>
                        <a:spcAft>
                          <a:spcPts val="0"/>
                        </a:spcAft>
                      </a:pPr>
                      <a:r>
                        <a:rPr lang="cs-CZ" sz="1200" dirty="0">
                          <a:effectLst/>
                        </a:rPr>
                        <a:t>1,52</a:t>
                      </a:r>
                      <a:endParaRPr lang="cs-CZ" sz="1200" dirty="0">
                        <a:effectLst/>
                        <a:latin typeface="Calibri"/>
                        <a:ea typeface="Times New Roman"/>
                        <a:cs typeface="Times New Roman"/>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bl>
          </a:graphicData>
        </a:graphic>
      </p:graphicFrame>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1.5b</a:t>
            </a:r>
            <a:r>
              <a:rPr lang="sk-SK" altLang="cs-CZ" sz="3400" b="1" dirty="0" smtClean="0">
                <a:solidFill>
                  <a:schemeClr val="bg1"/>
                </a:solidFill>
                <a:latin typeface="Calibri" panose="020F0502020204030204" pitchFamily="34" charset="0"/>
              </a:rPr>
              <a:t> </a:t>
            </a:r>
            <a:r>
              <a:rPr lang="sk-SK" altLang="cs-CZ" sz="3400" b="1" dirty="0">
                <a:solidFill>
                  <a:schemeClr val="bg1"/>
                </a:solidFill>
                <a:latin typeface="Calibri" panose="020F0502020204030204" pitchFamily="34" charset="0"/>
              </a:rPr>
              <a:t>– ELEKTRICKÉ NAPĚTÍ A JEHO MĚŘENÍ 5/10</a:t>
            </a:r>
          </a:p>
        </p:txBody>
      </p:sp>
      <p:sp>
        <p:nvSpPr>
          <p:cNvPr id="18435" name="AutoShape 2"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18436" name="AutoShape 4"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320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18437" name="AutoShape 6"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473075" y="1222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18438" name="AutoShape 8"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625475" y="274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18439" name="Rectangle 2"/>
          <p:cNvSpPr>
            <a:spLocks noChangeArrowheads="1"/>
          </p:cNvSpPr>
          <p:nvPr/>
        </p:nvSpPr>
        <p:spPr bwMode="auto">
          <a:xfrm>
            <a:off x="0" y="703263"/>
            <a:ext cx="9144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spcAft>
                <a:spcPct val="5000"/>
              </a:spcAft>
              <a:buFontTx/>
              <a:buNone/>
            </a:pPr>
            <a:r>
              <a:rPr lang="cs-CZ" altLang="cs-CZ" sz="2800" b="1">
                <a:solidFill>
                  <a:srgbClr val="FF0000"/>
                </a:solidFill>
                <a:latin typeface="Calibri" panose="020F0502020204030204" pitchFamily="34" charset="0"/>
              </a:rPr>
              <a:t>Měření elektrického napětí</a:t>
            </a:r>
          </a:p>
        </p:txBody>
      </p:sp>
      <p:pic>
        <p:nvPicPr>
          <p:cNvPr id="18440" name="Obrázek 13" descr="http://www.mericitechnika.cz/data/imgs/02998l.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72350" y="1227138"/>
            <a:ext cx="1489075" cy="240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1" name="TextovéPole 12"/>
          <p:cNvSpPr txBox="1">
            <a:spLocks noChangeArrowheads="1"/>
          </p:cNvSpPr>
          <p:nvPr/>
        </p:nvSpPr>
        <p:spPr bwMode="auto">
          <a:xfrm>
            <a:off x="0" y="1000125"/>
            <a:ext cx="6927850"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115000"/>
              </a:lnSpc>
              <a:spcBef>
                <a:spcPct val="0"/>
              </a:spcBef>
              <a:spcAft>
                <a:spcPts val="1000"/>
              </a:spcAft>
              <a:buFontTx/>
              <a:buNone/>
            </a:pPr>
            <a:endParaRPr lang="cs-CZ" altLang="cs-CZ" sz="800">
              <a:solidFill>
                <a:srgbClr val="000000"/>
              </a:solidFill>
              <a:latin typeface="Calibri" panose="020F0502020204030204" pitchFamily="34" charset="0"/>
              <a:cs typeface="Times New Roman" panose="02020603050405020304" pitchFamily="18" charset="0"/>
            </a:endParaRPr>
          </a:p>
          <a:p>
            <a:pPr eaLnBrk="1" hangingPunct="1">
              <a:lnSpc>
                <a:spcPct val="115000"/>
              </a:lnSpc>
              <a:spcBef>
                <a:spcPct val="0"/>
              </a:spcBef>
              <a:buFont typeface="Times New Roman" panose="02020603050405020304" pitchFamily="18" charset="0"/>
              <a:buAutoNum type="arabicParenR"/>
            </a:pPr>
            <a:r>
              <a:rPr lang="cs-CZ" altLang="cs-CZ" sz="2400" b="1" u="sng">
                <a:solidFill>
                  <a:srgbClr val="000000"/>
                </a:solidFill>
                <a:latin typeface="Calibri" panose="020F0502020204030204" pitchFamily="34" charset="0"/>
                <a:cs typeface="Times New Roman" panose="02020603050405020304" pitchFamily="18" charset="0"/>
              </a:rPr>
              <a:t>voltmetr</a:t>
            </a:r>
            <a:r>
              <a:rPr lang="cs-CZ" altLang="cs-CZ" sz="2400">
                <a:solidFill>
                  <a:srgbClr val="000000"/>
                </a:solidFill>
                <a:latin typeface="Calibri" panose="020F0502020204030204" pitchFamily="34" charset="0"/>
                <a:cs typeface="Times New Roman" panose="02020603050405020304" pitchFamily="18" charset="0"/>
              </a:rPr>
              <a:t> – zapojuje se </a:t>
            </a:r>
            <a:r>
              <a:rPr lang="cs-CZ" altLang="cs-CZ" sz="2400" b="1">
                <a:solidFill>
                  <a:srgbClr val="FF0000"/>
                </a:solidFill>
                <a:latin typeface="Calibri" panose="020F0502020204030204" pitchFamily="34" charset="0"/>
                <a:cs typeface="Times New Roman" panose="02020603050405020304" pitchFamily="18" charset="0"/>
              </a:rPr>
              <a:t>PARALELNĚ</a:t>
            </a:r>
            <a:r>
              <a:rPr lang="cs-CZ" altLang="cs-CZ" sz="2400">
                <a:solidFill>
                  <a:srgbClr val="000000"/>
                </a:solidFill>
                <a:latin typeface="Calibri" panose="020F0502020204030204" pitchFamily="34" charset="0"/>
                <a:cs typeface="Times New Roman" panose="02020603050405020304" pitchFamily="18" charset="0"/>
              </a:rPr>
              <a:t> k měřenému spotřebiči; mechanický nebo digitální;</a:t>
            </a:r>
            <a:br>
              <a:rPr lang="cs-CZ" altLang="cs-CZ" sz="2400">
                <a:solidFill>
                  <a:srgbClr val="000000"/>
                </a:solidFill>
                <a:latin typeface="Calibri" panose="020F0502020204030204" pitchFamily="34" charset="0"/>
                <a:cs typeface="Times New Roman" panose="02020603050405020304" pitchFamily="18" charset="0"/>
              </a:rPr>
            </a:br>
            <a:r>
              <a:rPr lang="cs-CZ" altLang="cs-CZ" sz="2400" b="1">
                <a:solidFill>
                  <a:srgbClr val="000000"/>
                </a:solidFill>
                <a:latin typeface="Calibri" panose="020F0502020204030204" pitchFamily="34" charset="0"/>
                <a:cs typeface="Times New Roman" panose="02020603050405020304" pitchFamily="18" charset="0"/>
              </a:rPr>
              <a:t> </a:t>
            </a:r>
            <a:endParaRPr lang="cs-CZ" altLang="cs-CZ" sz="2400">
              <a:solidFill>
                <a:srgbClr val="000000"/>
              </a:solidFill>
              <a:latin typeface="Calibri" panose="020F0502020204030204" pitchFamily="34" charset="0"/>
              <a:cs typeface="Times New Roman" panose="02020603050405020304" pitchFamily="18" charset="0"/>
            </a:endParaRPr>
          </a:p>
          <a:p>
            <a:pPr eaLnBrk="1" hangingPunct="1">
              <a:lnSpc>
                <a:spcPct val="115000"/>
              </a:lnSpc>
              <a:spcBef>
                <a:spcPct val="0"/>
              </a:spcBef>
              <a:spcAft>
                <a:spcPts val="1000"/>
              </a:spcAft>
              <a:buFont typeface="Times New Roman" panose="02020603050405020304" pitchFamily="18" charset="0"/>
              <a:buAutoNum type="arabicParenR"/>
            </a:pPr>
            <a:r>
              <a:rPr lang="cs-CZ" altLang="cs-CZ" sz="2400" b="1" u="sng">
                <a:solidFill>
                  <a:srgbClr val="000000"/>
                </a:solidFill>
                <a:latin typeface="Calibri" panose="020F0502020204030204" pitchFamily="34" charset="0"/>
                <a:cs typeface="Times New Roman" panose="02020603050405020304" pitchFamily="18" charset="0"/>
              </a:rPr>
              <a:t>multimetr</a:t>
            </a:r>
            <a:r>
              <a:rPr lang="cs-CZ" altLang="cs-CZ" sz="2400">
                <a:solidFill>
                  <a:srgbClr val="000000"/>
                </a:solidFill>
                <a:latin typeface="Calibri" panose="020F0502020204030204" pitchFamily="34" charset="0"/>
                <a:cs typeface="Times New Roman" panose="02020603050405020304" pitchFamily="18" charset="0"/>
              </a:rPr>
              <a:t> – digitální; rozsah se už většinou nastavuje automaticky</a:t>
            </a:r>
          </a:p>
        </p:txBody>
      </p:sp>
      <p:pic>
        <p:nvPicPr>
          <p:cNvPr id="18442" name="Obrázek 13" descr="http://www.kufr.cz/storage/images/krouzek_robotiky/mereni/mereni_u_2120.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4263" y="3856038"/>
            <a:ext cx="7777162"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1.5b</a:t>
            </a:r>
            <a:r>
              <a:rPr lang="sk-SK" altLang="cs-CZ" sz="3400" b="1" dirty="0" smtClean="0">
                <a:solidFill>
                  <a:schemeClr val="bg1"/>
                </a:solidFill>
                <a:latin typeface="Calibri" panose="020F0502020204030204" pitchFamily="34" charset="0"/>
              </a:rPr>
              <a:t> </a:t>
            </a:r>
            <a:r>
              <a:rPr lang="sk-SK" altLang="cs-CZ" sz="3400" b="1" dirty="0">
                <a:solidFill>
                  <a:schemeClr val="bg1"/>
                </a:solidFill>
                <a:latin typeface="Calibri" panose="020F0502020204030204" pitchFamily="34" charset="0"/>
              </a:rPr>
              <a:t>– ELEKTRICKÉ NAPĚTÍ A JEHO MĚŘENÍ 6/10</a:t>
            </a:r>
          </a:p>
        </p:txBody>
      </p:sp>
      <p:sp>
        <p:nvSpPr>
          <p:cNvPr id="19459" name="AutoShape 2"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19460" name="AutoShape 4"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320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19461" name="AutoShape 6"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473075" y="1222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19462" name="AutoShape 8"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625475" y="274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19463" name="TextovéPole 10"/>
          <p:cNvSpPr txBox="1">
            <a:spLocks noChangeArrowheads="1"/>
          </p:cNvSpPr>
          <p:nvPr/>
        </p:nvSpPr>
        <p:spPr bwMode="auto">
          <a:xfrm>
            <a:off x="0" y="1365250"/>
            <a:ext cx="53340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115000"/>
              </a:lnSpc>
              <a:spcBef>
                <a:spcPct val="0"/>
              </a:spcBef>
              <a:buFont typeface="Times New Roman" panose="02020603050405020304" pitchFamily="18" charset="0"/>
              <a:buAutoNum type="arabicParenR"/>
            </a:pPr>
            <a:r>
              <a:rPr lang="cs-CZ" altLang="cs-CZ" sz="2400" b="1" u="sng">
                <a:solidFill>
                  <a:srgbClr val="000000"/>
                </a:solidFill>
                <a:latin typeface="Calibri" panose="020F0502020204030204" pitchFamily="34" charset="0"/>
                <a:cs typeface="Times New Roman" panose="02020603050405020304" pitchFamily="18" charset="0"/>
              </a:rPr>
              <a:t>stejnosměrné</a:t>
            </a:r>
            <a:r>
              <a:rPr lang="cs-CZ" altLang="cs-CZ" sz="2400">
                <a:solidFill>
                  <a:srgbClr val="000000"/>
                </a:solidFill>
                <a:latin typeface="Calibri" panose="020F0502020204030204" pitchFamily="34" charset="0"/>
                <a:cs typeface="Times New Roman" panose="02020603050405020304" pitchFamily="18" charset="0"/>
              </a:rPr>
              <a:t>– např. z monočlánků, baterií; označení </a:t>
            </a:r>
            <a:r>
              <a:rPr lang="cs-CZ" altLang="cs-CZ" sz="2400" b="1">
                <a:solidFill>
                  <a:srgbClr val="FF0000"/>
                </a:solidFill>
                <a:latin typeface="Calibri" panose="020F0502020204030204" pitchFamily="34" charset="0"/>
                <a:cs typeface="Times New Roman" panose="02020603050405020304" pitchFamily="18" charset="0"/>
              </a:rPr>
              <a:t>DC (direct current)</a:t>
            </a:r>
            <a:endParaRPr lang="cs-CZ" altLang="cs-CZ" sz="2400" b="1" u="sng">
              <a:solidFill>
                <a:srgbClr val="FF0000"/>
              </a:solidFill>
              <a:latin typeface="Calibri" panose="020F0502020204030204" pitchFamily="34" charset="0"/>
              <a:cs typeface="Times New Roman" panose="02020603050405020304" pitchFamily="18" charset="0"/>
            </a:endParaRPr>
          </a:p>
          <a:p>
            <a:pPr eaLnBrk="1" hangingPunct="1">
              <a:lnSpc>
                <a:spcPct val="115000"/>
              </a:lnSpc>
              <a:spcBef>
                <a:spcPct val="0"/>
              </a:spcBef>
              <a:buFont typeface="Times New Roman" panose="02020603050405020304" pitchFamily="18" charset="0"/>
              <a:buAutoNum type="arabicParenR"/>
            </a:pPr>
            <a:endParaRPr lang="cs-CZ" altLang="cs-CZ" sz="2400" b="1" u="sng">
              <a:solidFill>
                <a:srgbClr val="000000"/>
              </a:solidFill>
              <a:latin typeface="Calibri" panose="020F0502020204030204" pitchFamily="34" charset="0"/>
              <a:cs typeface="Times New Roman" panose="02020603050405020304" pitchFamily="18" charset="0"/>
            </a:endParaRPr>
          </a:p>
          <a:p>
            <a:pPr eaLnBrk="1" hangingPunct="1">
              <a:lnSpc>
                <a:spcPct val="115000"/>
              </a:lnSpc>
              <a:spcBef>
                <a:spcPct val="0"/>
              </a:spcBef>
              <a:buFont typeface="Times New Roman" panose="02020603050405020304" pitchFamily="18" charset="0"/>
              <a:buAutoNum type="arabicParenR"/>
            </a:pPr>
            <a:r>
              <a:rPr lang="cs-CZ" altLang="cs-CZ" sz="2400" b="1" u="sng">
                <a:solidFill>
                  <a:srgbClr val="000000"/>
                </a:solidFill>
                <a:latin typeface="Calibri" panose="020F0502020204030204" pitchFamily="34" charset="0"/>
                <a:cs typeface="Times New Roman" panose="02020603050405020304" pitchFamily="18" charset="0"/>
              </a:rPr>
              <a:t>střídavé</a:t>
            </a:r>
            <a:r>
              <a:rPr lang="cs-CZ" altLang="cs-CZ" sz="2400">
                <a:solidFill>
                  <a:srgbClr val="000000"/>
                </a:solidFill>
                <a:latin typeface="Calibri" panose="020F0502020204030204" pitchFamily="34" charset="0"/>
                <a:cs typeface="Times New Roman" panose="02020603050405020304" pitchFamily="18" charset="0"/>
              </a:rPr>
              <a:t> – elektrická zásuvka, </a:t>
            </a:r>
            <a:br>
              <a:rPr lang="cs-CZ" altLang="cs-CZ" sz="2400">
                <a:solidFill>
                  <a:srgbClr val="000000"/>
                </a:solidFill>
                <a:latin typeface="Calibri" panose="020F0502020204030204" pitchFamily="34" charset="0"/>
                <a:cs typeface="Times New Roman" panose="02020603050405020304" pitchFamily="18" charset="0"/>
              </a:rPr>
            </a:br>
            <a:r>
              <a:rPr lang="cs-CZ" altLang="cs-CZ" sz="2400">
                <a:solidFill>
                  <a:srgbClr val="000000"/>
                </a:solidFill>
                <a:latin typeface="Calibri" panose="020F0502020204030204" pitchFamily="34" charset="0"/>
                <a:cs typeface="Times New Roman" panose="02020603050405020304" pitchFamily="18" charset="0"/>
              </a:rPr>
              <a:t>označení: </a:t>
            </a:r>
            <a:r>
              <a:rPr lang="cs-CZ" altLang="cs-CZ" sz="2400" b="1">
                <a:solidFill>
                  <a:srgbClr val="FF0000"/>
                </a:solidFill>
                <a:latin typeface="Calibri" panose="020F0502020204030204" pitchFamily="34" charset="0"/>
                <a:cs typeface="Times New Roman" panose="02020603050405020304" pitchFamily="18" charset="0"/>
              </a:rPr>
              <a:t>AC (alternative current)</a:t>
            </a:r>
          </a:p>
        </p:txBody>
      </p:sp>
      <p:sp>
        <p:nvSpPr>
          <p:cNvPr id="19464" name="Rectangle 2"/>
          <p:cNvSpPr>
            <a:spLocks noChangeArrowheads="1"/>
          </p:cNvSpPr>
          <p:nvPr/>
        </p:nvSpPr>
        <p:spPr bwMode="auto">
          <a:xfrm>
            <a:off x="0" y="703263"/>
            <a:ext cx="9144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spcAft>
                <a:spcPct val="5000"/>
              </a:spcAft>
              <a:buFontTx/>
              <a:buNone/>
            </a:pPr>
            <a:r>
              <a:rPr lang="cs-CZ" altLang="cs-CZ" sz="2800" b="1">
                <a:solidFill>
                  <a:srgbClr val="FF0000"/>
                </a:solidFill>
                <a:latin typeface="Calibri" panose="020F0502020204030204" pitchFamily="34" charset="0"/>
              </a:rPr>
              <a:t>Druhy elektrického napětí</a:t>
            </a:r>
          </a:p>
        </p:txBody>
      </p:sp>
      <p:pic>
        <p:nvPicPr>
          <p:cNvPr id="19465" name="Picture 8" descr="http://shop.elektro-prasek.cz/images/SW%20bila%20zasuvk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4950" y="1365250"/>
            <a:ext cx="2359025"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Picture 10" descr="pre"/>
          <p:cNvPicPr>
            <a:picLocks noChangeAspect="1" noChangeArrowheads="1"/>
          </p:cNvPicPr>
          <p:nvPr/>
        </p:nvPicPr>
        <p:blipFill>
          <a:blip r:embed="rId4">
            <a:extLst>
              <a:ext uri="{28A0092B-C50C-407E-A947-70E740481C1C}">
                <a14:useLocalDpi xmlns:a14="http://schemas.microsoft.com/office/drawing/2010/main" val="0"/>
              </a:ext>
            </a:extLst>
          </a:blip>
          <a:srcRect l="37405" t="40057" r="36243" b="41589"/>
          <a:stretch>
            <a:fillRect/>
          </a:stretch>
        </p:blipFill>
        <p:spPr bwMode="auto">
          <a:xfrm>
            <a:off x="5316538" y="1471613"/>
            <a:ext cx="7524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Picture 12" descr="pre"/>
          <p:cNvPicPr>
            <a:picLocks noChangeAspect="1" noChangeArrowheads="1"/>
          </p:cNvPicPr>
          <p:nvPr/>
        </p:nvPicPr>
        <p:blipFill>
          <a:blip r:embed="rId5">
            <a:extLst>
              <a:ext uri="{28A0092B-C50C-407E-A947-70E740481C1C}">
                <a14:useLocalDpi xmlns:a14="http://schemas.microsoft.com/office/drawing/2010/main" val="0"/>
              </a:ext>
            </a:extLst>
          </a:blip>
          <a:srcRect l="37921" t="40169" r="37608" b="42345"/>
          <a:stretch>
            <a:fillRect/>
          </a:stretch>
        </p:blipFill>
        <p:spPr bwMode="auto">
          <a:xfrm>
            <a:off x="5356225" y="2571750"/>
            <a:ext cx="698500"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8" name="TextovéPole 1"/>
          <p:cNvSpPr txBox="1">
            <a:spLocks noChangeArrowheads="1"/>
          </p:cNvSpPr>
          <p:nvPr/>
        </p:nvSpPr>
        <p:spPr bwMode="auto">
          <a:xfrm>
            <a:off x="6584950" y="3846513"/>
            <a:ext cx="23590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2400"/>
              <a:t>230 V / 50Hz</a:t>
            </a:r>
          </a:p>
        </p:txBody>
      </p:sp>
      <p:pic>
        <p:nvPicPr>
          <p:cNvPr id="19469" name="Picture 16" descr="http://www.hagard.sk/buxus/images/products/12165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913" y="3840163"/>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0" name="TextovéPole 16"/>
          <p:cNvSpPr txBox="1">
            <a:spLocks noChangeArrowheads="1"/>
          </p:cNvSpPr>
          <p:nvPr/>
        </p:nvSpPr>
        <p:spPr bwMode="auto">
          <a:xfrm>
            <a:off x="1652588" y="6235700"/>
            <a:ext cx="23590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2400"/>
              <a:t>400 V / 50Hz</a:t>
            </a:r>
          </a:p>
        </p:txBody>
      </p:sp>
      <p:pic>
        <p:nvPicPr>
          <p:cNvPr id="19471" name="Picture 20" descr="http://www.emat.cz/image/cache/data/prumyslove-zasuvky-vidlice-spinace/scame-213-1636rv-reverzacni-vidlice-400v-4x16a-500x50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963" y="3846513"/>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2" name="Picture 22" descr="http://www.tipa.eu/fotocache/bigorig/08750063.jpg"/>
          <p:cNvPicPr>
            <a:picLocks noChangeAspect="1" noChangeArrowheads="1"/>
          </p:cNvPicPr>
          <p:nvPr/>
        </p:nvPicPr>
        <p:blipFill>
          <a:blip r:embed="rId8">
            <a:extLst>
              <a:ext uri="{28A0092B-C50C-407E-A947-70E740481C1C}">
                <a14:useLocalDpi xmlns:a14="http://schemas.microsoft.com/office/drawing/2010/main" val="0"/>
              </a:ext>
            </a:extLst>
          </a:blip>
          <a:srcRect t="4449" b="5139"/>
          <a:stretch>
            <a:fillRect/>
          </a:stretch>
        </p:blipFill>
        <p:spPr bwMode="auto">
          <a:xfrm>
            <a:off x="6584950" y="4419600"/>
            <a:ext cx="2359025"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3" name="TextovéPole 20"/>
          <p:cNvSpPr txBox="1">
            <a:spLocks noChangeArrowheads="1"/>
          </p:cNvSpPr>
          <p:nvPr/>
        </p:nvSpPr>
        <p:spPr bwMode="auto">
          <a:xfrm>
            <a:off x="442913" y="3384550"/>
            <a:ext cx="2359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2400"/>
              <a:t>zásuvka</a:t>
            </a:r>
          </a:p>
        </p:txBody>
      </p:sp>
      <p:sp>
        <p:nvSpPr>
          <p:cNvPr id="19474" name="TextovéPole 21"/>
          <p:cNvSpPr txBox="1">
            <a:spLocks noChangeArrowheads="1"/>
          </p:cNvSpPr>
          <p:nvPr/>
        </p:nvSpPr>
        <p:spPr bwMode="auto">
          <a:xfrm>
            <a:off x="3001963" y="3384550"/>
            <a:ext cx="2359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2400"/>
              <a:t>vidlice</a:t>
            </a:r>
          </a:p>
        </p:txBody>
      </p:sp>
      <p:sp>
        <p:nvSpPr>
          <p:cNvPr id="19475" name="TextovéPole 22"/>
          <p:cNvSpPr txBox="1">
            <a:spLocks noChangeArrowheads="1"/>
          </p:cNvSpPr>
          <p:nvPr/>
        </p:nvSpPr>
        <p:spPr bwMode="auto">
          <a:xfrm>
            <a:off x="6584950" y="996950"/>
            <a:ext cx="23590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2400"/>
              <a:t>zásuvka</a:t>
            </a:r>
          </a:p>
        </p:txBody>
      </p:sp>
      <p:sp>
        <p:nvSpPr>
          <p:cNvPr id="19476" name="TextovéPole 23"/>
          <p:cNvSpPr txBox="1">
            <a:spLocks noChangeArrowheads="1"/>
          </p:cNvSpPr>
          <p:nvPr/>
        </p:nvSpPr>
        <p:spPr bwMode="auto">
          <a:xfrm>
            <a:off x="7883525" y="6272213"/>
            <a:ext cx="10604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2400"/>
              <a:t>vidlice</a:t>
            </a:r>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1.5b</a:t>
            </a:r>
            <a:r>
              <a:rPr lang="sk-SK" altLang="cs-CZ" sz="3400" b="1" dirty="0" smtClean="0">
                <a:solidFill>
                  <a:schemeClr val="bg1"/>
                </a:solidFill>
                <a:latin typeface="Calibri" panose="020F0502020204030204" pitchFamily="34" charset="0"/>
              </a:rPr>
              <a:t> </a:t>
            </a:r>
            <a:r>
              <a:rPr lang="sk-SK" altLang="cs-CZ" sz="3400" b="1" dirty="0">
                <a:solidFill>
                  <a:schemeClr val="bg1"/>
                </a:solidFill>
                <a:latin typeface="Calibri" panose="020F0502020204030204" pitchFamily="34" charset="0"/>
              </a:rPr>
              <a:t>– ELEKTRICKÉ NAPĚTÍ A JEHO MĚŘENÍ 7/10</a:t>
            </a:r>
          </a:p>
        </p:txBody>
      </p:sp>
      <p:sp>
        <p:nvSpPr>
          <p:cNvPr id="20483" name="AutoShape 2"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0484" name="AutoShape 4"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320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0485" name="AutoShape 6"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473075" y="1222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0486" name="AutoShape 8"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625475" y="274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0487" name="Rectangle 2"/>
          <p:cNvSpPr>
            <a:spLocks noChangeArrowheads="1"/>
          </p:cNvSpPr>
          <p:nvPr/>
        </p:nvSpPr>
        <p:spPr bwMode="auto">
          <a:xfrm>
            <a:off x="0" y="703263"/>
            <a:ext cx="9144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spcAft>
                <a:spcPct val="5000"/>
              </a:spcAft>
              <a:buFontTx/>
              <a:buNone/>
            </a:pPr>
            <a:r>
              <a:rPr lang="cs-CZ" altLang="cs-CZ" sz="2800" b="1">
                <a:solidFill>
                  <a:srgbClr val="FF0000"/>
                </a:solidFill>
                <a:latin typeface="Calibri" panose="020F0502020204030204" pitchFamily="34" charset="0"/>
              </a:rPr>
              <a:t>Orientační velikosti napětí</a:t>
            </a:r>
          </a:p>
        </p:txBody>
      </p:sp>
      <p:graphicFrame>
        <p:nvGraphicFramePr>
          <p:cNvPr id="3" name="Tabulka 2"/>
          <p:cNvGraphicFramePr>
            <a:graphicFrameLocks noGrp="1"/>
          </p:cNvGraphicFramePr>
          <p:nvPr/>
        </p:nvGraphicFramePr>
        <p:xfrm>
          <a:off x="320675" y="1397000"/>
          <a:ext cx="8459788" cy="5124448"/>
        </p:xfrm>
        <a:graphic>
          <a:graphicData uri="http://schemas.openxmlformats.org/drawingml/2006/table">
            <a:tbl>
              <a:tblPr firstRow="1" bandRow="1">
                <a:tableStyleId>{5C22544A-7EE6-4342-B048-85BDC9FD1C3A}</a:tableStyleId>
              </a:tblPr>
              <a:tblGrid>
                <a:gridCol w="4229894">
                  <a:extLst>
                    <a:ext uri="{9D8B030D-6E8A-4147-A177-3AD203B41FA5}">
                      <a16:colId xmlns:a16="http://schemas.microsoft.com/office/drawing/2014/main" val="20000"/>
                    </a:ext>
                  </a:extLst>
                </a:gridCol>
                <a:gridCol w="4229894">
                  <a:extLst>
                    <a:ext uri="{9D8B030D-6E8A-4147-A177-3AD203B41FA5}">
                      <a16:colId xmlns:a16="http://schemas.microsoft.com/office/drawing/2014/main" val="20001"/>
                    </a:ext>
                  </a:extLst>
                </a:gridCol>
              </a:tblGrid>
              <a:tr h="640556">
                <a:tc>
                  <a:txBody>
                    <a:bodyPr/>
                    <a:lstStyle/>
                    <a:p>
                      <a:pPr algn="ctr"/>
                      <a:r>
                        <a:rPr lang="cs-CZ" sz="2400" b="1" dirty="0" smtClean="0">
                          <a:latin typeface="Calibri" panose="020F0502020204030204" pitchFamily="34" charset="0"/>
                        </a:rPr>
                        <a:t>Spotřebič, jev</a:t>
                      </a:r>
                      <a:endParaRPr lang="cs-CZ" sz="2400" b="1" dirty="0">
                        <a:latin typeface="Calibri" panose="020F0502020204030204" pitchFamily="34" charset="0"/>
                      </a:endParaRPr>
                    </a:p>
                  </a:txBody>
                  <a:tcPr marL="91435" marR="91435" marT="45717" marB="45717"/>
                </a:tc>
                <a:tc>
                  <a:txBody>
                    <a:bodyPr/>
                    <a:lstStyle/>
                    <a:p>
                      <a:pPr algn="ctr"/>
                      <a:r>
                        <a:rPr lang="cs-CZ" sz="2400" b="1" dirty="0" smtClean="0">
                          <a:latin typeface="Calibri" panose="020F0502020204030204" pitchFamily="34" charset="0"/>
                        </a:rPr>
                        <a:t>Velikost napětí</a:t>
                      </a:r>
                      <a:endParaRPr lang="cs-CZ" sz="2400" b="1" dirty="0">
                        <a:latin typeface="Calibri" panose="020F0502020204030204" pitchFamily="34" charset="0"/>
                      </a:endParaRPr>
                    </a:p>
                  </a:txBody>
                  <a:tcPr marL="91435" marR="91435" marT="45717" marB="45717"/>
                </a:tc>
                <a:extLst>
                  <a:ext uri="{0D108BD9-81ED-4DB2-BD59-A6C34878D82A}">
                    <a16:rowId xmlns:a16="http://schemas.microsoft.com/office/drawing/2014/main" val="10000"/>
                  </a:ext>
                </a:extLst>
              </a:tr>
              <a:tr h="640556">
                <a:tc>
                  <a:txBody>
                    <a:bodyPr/>
                    <a:lstStyle/>
                    <a:p>
                      <a:r>
                        <a:rPr lang="cs-CZ" sz="2400" dirty="0" smtClean="0"/>
                        <a:t>baterie</a:t>
                      </a:r>
                      <a:endParaRPr lang="cs-CZ" sz="2400" dirty="0"/>
                    </a:p>
                  </a:txBody>
                  <a:tcPr marL="91435" marR="91435" marT="45717" marB="45717"/>
                </a:tc>
                <a:tc>
                  <a:txBody>
                    <a:bodyPr/>
                    <a:lstStyle/>
                    <a:p>
                      <a:r>
                        <a:rPr lang="cs-CZ" sz="2400" dirty="0" smtClean="0"/>
                        <a:t>1.5</a:t>
                      </a:r>
                      <a:r>
                        <a:rPr lang="cs-CZ" sz="2400" baseline="0" dirty="0" smtClean="0"/>
                        <a:t> – 9 V (DC)</a:t>
                      </a:r>
                      <a:endParaRPr lang="cs-CZ" sz="2400" dirty="0"/>
                    </a:p>
                  </a:txBody>
                  <a:tcPr marL="91435" marR="91435" marT="45717" marB="45717"/>
                </a:tc>
                <a:extLst>
                  <a:ext uri="{0D108BD9-81ED-4DB2-BD59-A6C34878D82A}">
                    <a16:rowId xmlns:a16="http://schemas.microsoft.com/office/drawing/2014/main" val="10001"/>
                  </a:ext>
                </a:extLst>
              </a:tr>
              <a:tr h="640556">
                <a:tc>
                  <a:txBody>
                    <a:bodyPr/>
                    <a:lstStyle/>
                    <a:p>
                      <a:r>
                        <a:rPr lang="cs-CZ" sz="2400" dirty="0" smtClean="0"/>
                        <a:t>akumulátor</a:t>
                      </a:r>
                      <a:endParaRPr lang="cs-CZ" sz="2400" dirty="0"/>
                    </a:p>
                  </a:txBody>
                  <a:tcPr marL="91435" marR="91435" marT="45717" marB="45717"/>
                </a:tc>
                <a:tc>
                  <a:txBody>
                    <a:bodyPr/>
                    <a:lstStyle/>
                    <a:p>
                      <a:r>
                        <a:rPr lang="cs-CZ" sz="2400" dirty="0" smtClean="0"/>
                        <a:t>12</a:t>
                      </a:r>
                      <a:r>
                        <a:rPr lang="cs-CZ" sz="2400" baseline="0" dirty="0" smtClean="0"/>
                        <a:t> V (DC)</a:t>
                      </a:r>
                      <a:endParaRPr lang="cs-CZ" sz="2400" dirty="0"/>
                    </a:p>
                  </a:txBody>
                  <a:tcPr marL="91435" marR="91435" marT="45717" marB="45717"/>
                </a:tc>
                <a:extLst>
                  <a:ext uri="{0D108BD9-81ED-4DB2-BD59-A6C34878D82A}">
                    <a16:rowId xmlns:a16="http://schemas.microsoft.com/office/drawing/2014/main" val="10002"/>
                  </a:ext>
                </a:extLst>
              </a:tr>
              <a:tr h="640556">
                <a:tc>
                  <a:txBody>
                    <a:bodyPr/>
                    <a:lstStyle/>
                    <a:p>
                      <a:r>
                        <a:rPr lang="cs-CZ" sz="2400" dirty="0" smtClean="0"/>
                        <a:t>dynamo</a:t>
                      </a:r>
                      <a:r>
                        <a:rPr lang="cs-CZ" sz="2400" baseline="0" dirty="0" smtClean="0"/>
                        <a:t> na kole</a:t>
                      </a:r>
                      <a:endParaRPr lang="cs-CZ" sz="2400" dirty="0"/>
                    </a:p>
                  </a:txBody>
                  <a:tcPr marL="91435" marR="91435" marT="45717" marB="45717"/>
                </a:tc>
                <a:tc>
                  <a:txBody>
                    <a:bodyPr/>
                    <a:lstStyle/>
                    <a:p>
                      <a:r>
                        <a:rPr lang="cs-CZ" sz="2400" dirty="0" smtClean="0"/>
                        <a:t>6 V</a:t>
                      </a:r>
                      <a:r>
                        <a:rPr lang="cs-CZ" sz="2400" baseline="0" dirty="0" smtClean="0"/>
                        <a:t> (DC)</a:t>
                      </a:r>
                      <a:endParaRPr lang="cs-CZ" sz="2400" dirty="0"/>
                    </a:p>
                  </a:txBody>
                  <a:tcPr marL="91435" marR="91435" marT="45717" marB="45717"/>
                </a:tc>
                <a:extLst>
                  <a:ext uri="{0D108BD9-81ED-4DB2-BD59-A6C34878D82A}">
                    <a16:rowId xmlns:a16="http://schemas.microsoft.com/office/drawing/2014/main" val="10003"/>
                  </a:ext>
                </a:extLst>
              </a:tr>
              <a:tr h="640556">
                <a:tc>
                  <a:txBody>
                    <a:bodyPr/>
                    <a:lstStyle/>
                    <a:p>
                      <a:r>
                        <a:rPr lang="cs-CZ" sz="2400" dirty="0" smtClean="0"/>
                        <a:t>bytová</a:t>
                      </a:r>
                      <a:r>
                        <a:rPr lang="cs-CZ" sz="2400" baseline="0" dirty="0" smtClean="0"/>
                        <a:t> zásuvka</a:t>
                      </a:r>
                      <a:endParaRPr lang="cs-CZ" sz="2400" dirty="0"/>
                    </a:p>
                  </a:txBody>
                  <a:tcPr marL="91435" marR="91435" marT="45717" marB="45717"/>
                </a:tc>
                <a:tc>
                  <a:txBody>
                    <a:bodyPr/>
                    <a:lstStyle/>
                    <a:p>
                      <a:r>
                        <a:rPr lang="cs-CZ" sz="2400" dirty="0" smtClean="0"/>
                        <a:t>230 V</a:t>
                      </a:r>
                      <a:r>
                        <a:rPr lang="cs-CZ" sz="2400" baseline="0" dirty="0" smtClean="0"/>
                        <a:t> (AC)</a:t>
                      </a:r>
                      <a:endParaRPr lang="cs-CZ" sz="2400" dirty="0"/>
                    </a:p>
                  </a:txBody>
                  <a:tcPr marL="91435" marR="91435" marT="45717" marB="45717"/>
                </a:tc>
                <a:extLst>
                  <a:ext uri="{0D108BD9-81ED-4DB2-BD59-A6C34878D82A}">
                    <a16:rowId xmlns:a16="http://schemas.microsoft.com/office/drawing/2014/main" val="10004"/>
                  </a:ext>
                </a:extLst>
              </a:tr>
              <a:tr h="640556">
                <a:tc>
                  <a:txBody>
                    <a:bodyPr/>
                    <a:lstStyle/>
                    <a:p>
                      <a:r>
                        <a:rPr lang="cs-CZ" sz="2400" dirty="0" smtClean="0"/>
                        <a:t>silová</a:t>
                      </a:r>
                      <a:r>
                        <a:rPr lang="cs-CZ" sz="2400" baseline="0" dirty="0" smtClean="0"/>
                        <a:t> zásuvka (pro pilu)</a:t>
                      </a:r>
                      <a:endParaRPr lang="cs-CZ" sz="2400" dirty="0"/>
                    </a:p>
                  </a:txBody>
                  <a:tcPr marL="91435" marR="91435" marT="45717" marB="45717"/>
                </a:tc>
                <a:tc>
                  <a:txBody>
                    <a:bodyPr/>
                    <a:lstStyle/>
                    <a:p>
                      <a:r>
                        <a:rPr lang="cs-CZ" sz="2400" dirty="0" smtClean="0"/>
                        <a:t>400 V</a:t>
                      </a:r>
                      <a:r>
                        <a:rPr lang="cs-CZ" sz="2400" baseline="0" dirty="0" smtClean="0"/>
                        <a:t> (AC)</a:t>
                      </a:r>
                      <a:endParaRPr lang="cs-CZ" sz="2400" dirty="0"/>
                    </a:p>
                  </a:txBody>
                  <a:tcPr marL="91435" marR="91435" marT="45717" marB="45717"/>
                </a:tc>
                <a:extLst>
                  <a:ext uri="{0D108BD9-81ED-4DB2-BD59-A6C34878D82A}">
                    <a16:rowId xmlns:a16="http://schemas.microsoft.com/office/drawing/2014/main" val="10005"/>
                  </a:ext>
                </a:extLst>
              </a:tr>
              <a:tr h="640556">
                <a:tc>
                  <a:txBody>
                    <a:bodyPr/>
                    <a:lstStyle/>
                    <a:p>
                      <a:r>
                        <a:rPr lang="cs-CZ" sz="2400" dirty="0" smtClean="0"/>
                        <a:t>výstup</a:t>
                      </a:r>
                      <a:r>
                        <a:rPr lang="cs-CZ" sz="2400" baseline="0" dirty="0" smtClean="0"/>
                        <a:t> z elektrárny Temelín</a:t>
                      </a:r>
                      <a:endParaRPr lang="cs-CZ" sz="2400" dirty="0"/>
                    </a:p>
                  </a:txBody>
                  <a:tcPr marL="91435" marR="91435" marT="45717" marB="45717"/>
                </a:tc>
                <a:tc>
                  <a:txBody>
                    <a:bodyPr/>
                    <a:lstStyle/>
                    <a:p>
                      <a:r>
                        <a:rPr lang="cs-CZ" sz="2400" dirty="0" smtClean="0"/>
                        <a:t>24 </a:t>
                      </a:r>
                      <a:r>
                        <a:rPr lang="cs-CZ" sz="2400" dirty="0" err="1" smtClean="0"/>
                        <a:t>kV</a:t>
                      </a:r>
                      <a:r>
                        <a:rPr lang="cs-CZ" sz="2400" baseline="0" dirty="0" smtClean="0"/>
                        <a:t> (AC)</a:t>
                      </a:r>
                      <a:endParaRPr lang="cs-CZ" sz="2400" dirty="0"/>
                    </a:p>
                  </a:txBody>
                  <a:tcPr marL="91435" marR="91435" marT="45717" marB="45717"/>
                </a:tc>
                <a:extLst>
                  <a:ext uri="{0D108BD9-81ED-4DB2-BD59-A6C34878D82A}">
                    <a16:rowId xmlns:a16="http://schemas.microsoft.com/office/drawing/2014/main" val="10006"/>
                  </a:ext>
                </a:extLst>
              </a:tr>
              <a:tr h="640556">
                <a:tc>
                  <a:txBody>
                    <a:bodyPr/>
                    <a:lstStyle/>
                    <a:p>
                      <a:r>
                        <a:rPr lang="cs-CZ" sz="2400" dirty="0" smtClean="0"/>
                        <a:t>rozvod</a:t>
                      </a:r>
                      <a:r>
                        <a:rPr lang="cs-CZ" sz="2400" baseline="0" dirty="0" smtClean="0"/>
                        <a:t> VVN</a:t>
                      </a:r>
                      <a:endParaRPr lang="cs-CZ" sz="2400" dirty="0"/>
                    </a:p>
                  </a:txBody>
                  <a:tcPr marL="91435" marR="91435" marT="45717" marB="45717"/>
                </a:tc>
                <a:tc>
                  <a:txBody>
                    <a:bodyPr/>
                    <a:lstStyle/>
                    <a:p>
                      <a:r>
                        <a:rPr lang="cs-CZ" sz="2400" baseline="0" dirty="0" smtClean="0"/>
                        <a:t>110 a 220 </a:t>
                      </a:r>
                      <a:r>
                        <a:rPr lang="cs-CZ" sz="2400" baseline="0" dirty="0" err="1" smtClean="0"/>
                        <a:t>kV</a:t>
                      </a:r>
                      <a:r>
                        <a:rPr lang="cs-CZ" sz="2400" baseline="0" dirty="0" smtClean="0"/>
                        <a:t> (AC)</a:t>
                      </a:r>
                      <a:endParaRPr lang="cs-CZ" sz="2400" dirty="0"/>
                    </a:p>
                  </a:txBody>
                  <a:tcPr marL="91435" marR="91435" marT="45717" marB="45717"/>
                </a:tc>
                <a:extLst>
                  <a:ext uri="{0D108BD9-81ED-4DB2-BD59-A6C34878D82A}">
                    <a16:rowId xmlns:a16="http://schemas.microsoft.com/office/drawing/2014/main" val="10007"/>
                  </a:ext>
                </a:extLst>
              </a:tr>
            </a:tbl>
          </a:graphicData>
        </a:graphic>
      </p:graphicFrame>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1.5b</a:t>
            </a:r>
            <a:r>
              <a:rPr lang="sk-SK" altLang="cs-CZ" sz="3400" b="1" dirty="0" smtClean="0">
                <a:solidFill>
                  <a:schemeClr val="bg1"/>
                </a:solidFill>
                <a:latin typeface="Calibri" panose="020F0502020204030204" pitchFamily="34" charset="0"/>
              </a:rPr>
              <a:t> </a:t>
            </a:r>
            <a:r>
              <a:rPr lang="sk-SK" altLang="cs-CZ" sz="3400" b="1" dirty="0">
                <a:solidFill>
                  <a:schemeClr val="bg1"/>
                </a:solidFill>
                <a:latin typeface="Calibri" panose="020F0502020204030204" pitchFamily="34" charset="0"/>
              </a:rPr>
              <a:t>– ELEKTRICKÉ NAPĚTÍ A JEHO MĚŘENÍ 8/10</a:t>
            </a:r>
          </a:p>
        </p:txBody>
      </p:sp>
      <p:sp>
        <p:nvSpPr>
          <p:cNvPr id="21507" name="AutoShape 2"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1508" name="AutoShape 4"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320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1509" name="AutoShape 6"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473075" y="1222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1510" name="AutoShape 8"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625475" y="274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pic>
        <p:nvPicPr>
          <p:cNvPr id="21511" name="Picture 4" descr="http://i.idnes.cz/07/011/gal/FDV184613_autobateri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7800" y="852488"/>
            <a:ext cx="2466975" cy="222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6" descr="http://www.helago-cz.cz/public/content-images/cz/product/3195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1025" y="5222875"/>
            <a:ext cx="1471613"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8" descr="http://upload.wikimedia.org/wikipedia/commons/f/f5/Velmi_vysok%C3%A9_nap%C4%9Bt%C3%AD_-_veden%C3%AD_u_obce_%C4%8Ce%C4%8Delovic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275" y="852488"/>
            <a:ext cx="5662613"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2" descr="http://www.cstore.cz/eshop/mainItemImage/Baterie_zinkova_GP_Greencell_45V__plocha__3R1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8275" y="5222875"/>
            <a:ext cx="1471613"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0" descr="http://www.energyweb.cz/web/EE/images/06/61_rozv.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32275" y="3228975"/>
            <a:ext cx="4762500"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1.5b</a:t>
            </a:r>
            <a:r>
              <a:rPr lang="sk-SK" altLang="cs-CZ" sz="3400" b="1" dirty="0" smtClean="0">
                <a:solidFill>
                  <a:schemeClr val="bg1"/>
                </a:solidFill>
                <a:latin typeface="Calibri" panose="020F0502020204030204" pitchFamily="34" charset="0"/>
              </a:rPr>
              <a:t> </a:t>
            </a:r>
            <a:r>
              <a:rPr lang="sk-SK" altLang="cs-CZ" sz="3400" b="1" dirty="0">
                <a:solidFill>
                  <a:schemeClr val="bg1"/>
                </a:solidFill>
                <a:latin typeface="Calibri" panose="020F0502020204030204" pitchFamily="34" charset="0"/>
              </a:rPr>
              <a:t>– ELEKTRICKÉ NAPĚTÍ A JEHO MĚŘENÍ 9/10</a:t>
            </a:r>
          </a:p>
        </p:txBody>
      </p:sp>
      <p:sp>
        <p:nvSpPr>
          <p:cNvPr id="22531" name="AutoShape 2"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2532" name="AutoShape 4"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320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2533" name="AutoShape 6"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473075" y="1222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2534" name="AutoShape 8" descr="data:image/jpeg;base64,/9j/4AAQSkZJRgABAQAAAQABAAD/2wCEAAkGBwgHBhUIBwgWFRQXFh4aGRcXGSQfHBwhICAiJCQiIh8fJDQlHx8xISIjKTEiKCs3Ly4uIyczODMvNygtLisBCgoKBQUFDgUFDisZExkrKysrKysrKysrKysrKysrKysrKysrKysrKysrKysrKysrKysrKysrKysrKysrKysrK//AABEIAHYBqwMBIgACEQEDEQH/xAAbAAEBAAMBAQEAAAAAAAAAAAAABgQFBwMCAf/EAE4QAAEDAwIDAgcKCwYEBwAAAAEAAgMEBREGIQcSMRNBIjdRVmGUsxQVFhdScXJ10dIyM0JVV4GDkaOxwjSSk6LT4iRDU1QjJTZFYnSy/8QAFAEBAAAAAAAAAAAAAAAAAAAAAP/EABQRAQAAAAAAAAAAAAAAAAAAAAD/2gAMAwEAAhEDEQA/AO4oiICIiAiIgIiICIiAiIgIiICIiAiIgIiICIiAiIgIiICIiAiIgIiICLCvF2oLJQmuutSI4wQC53TJOB0U/wDGZovzgi/zfYgrUUl8Zmi/OCL/ADfYseg4gW+8axhs1jqY5o3xPe94zlpb0G+26DO0JqGs1FBVyVsbGmGtlgbyAjLWcuCck+FuckYHoX3U36ri4gRWBsbOyfSumJwefma/GAc4xj0frUBar5Wab4f3i727l7SO6S8vMMjwpIWnI+YlUtxkcOLcEg6+9sh/zoNxrnUFXp+OkdRRsd29dFTu5wThr+bJGCPC22JyPQvvX1rud40xNR2ep5XuieOTlae0y0gMy4gMyfyu5c6v2pZ7vw4tGobxjm9843P5Gnox8w2buc8reneVX/Gtpj5VR6vJ91BV2amrKSgbDcaztnjq/kDP1Ybtt5VnKG+NbTHyqj1eT7qfGtpj5VR6vJ91Bcoob41tMfKqPV5Pup8a2mPlVHq8n3UFyihvjW0x8qo9Xk+6nxraY+VUeryfdQXKLnV54vWKltUk9BHK+RrSWNfC9rSe7Li3YLQauZre1aKOoarWhcwiNz4YoWxkNkc0ERyjLgRzbOxnv+cLjU+uKS01nvTa6d1VWuBLaeIZxsd3u6NAI33z6FtNLtvwtnNqh8RnLicQ55Wg9G77nHl/n1XnpXS1p0xRdla6fwnYMkrt5JD5XO7z1OOm5wN1q9fXi6UtTSWSyTtilq5XM7dw5uzDAHEhh2c4jpk4/fkBYIuXVWodSaE1DDb73VyXRlSx5aIYA2djmbnlY3Z7cHffPU/k4dtfjJl8x7t6r/uQXiKD+MmXzHu3qv8AuWNR8WaauphU0Ok7lIx2cPZAHNODg4Idg7ghB0VERARFIajutdS8QrXbqeoLYphU9ozbDuSPLc9+x32QV6KQ4h3Wutbrf7gqCztbjBFJjHhMdzZbv3HC2euayot2jqusopSyRkD3NcOoIGx3QbxFqLJU1lRpKCraBJM6mY7wjyhzywHcgHAJ6kDbyLU6Gr9RVklQL5SMaxs8wa7tCXDD8BgaY25jAzh+cnA23QVqIiAiIgIiICIpvVWs7ZpuRlLLzS1Mm0dPEOaR+48mzev5RGcHGcIKRFFabtmq7jdW33U9x7AAHs6KD8AAj/mk55nbnIHeAQR0VqgIiICIiAiIgIiICIiAiIgIiIILiy1rxa2PaCDdqcEHofwlZe9lv/7GP+4PsUfxW62v62pv6ldoMT3st/8A2Mf9wfYtRNpeI6vgvtM5jBFE+MxtZjm5+/I8nzKiRBynSGn4dUaSutmqZnMbJdJsubjI5XRO7/S1bq4Rh3F6niz/AO3SD+IqXTenqTTsc0dFI9wmqHzu5yDhz8ZAwB4O2wOT6V+y2Cll1MzUDpH9qyEwhuRycpOSSMZzn049CCB1ZYIdLaXtFmpp3PbHdocOdjJ5nSu7vS5dUWo1Fp+k1CyBtbI9vYVDKhnIQMuZnAOQfB33AwfStugIiICIiAiIg8K+jp7hRPoqyPmjkaWObuMgjBGRuNu8bqQp+F+n4pIxJLUSRRP544JJnGJp7sN64G2Bn585ObZEBafU+mrbqeibS3SN3gPD2OY4texwBAc0jv379vRsFuEQTVh0TarLdTdmSTTTlnIJJ5C9zW+QdwH6s9fKc0qIgLmPCDxdUv7T2r105cx4QeLql/ae1eg2EfFGlqcvtumLjURhzmtlhp+aN/KSMtcHbjZffxkv8ybt6r/uXzwN8WlN9KX2r1eoOY6l4l1jLBO+h0tc4JBGeWWSmAYw9znEkgAekL7rKiWq1rp6pqH8z3wVDnHyk07STtt1V9erZBerTLbKsuDJWFjuU4OD5CR1UTfaWOh4jWKjhJ5Y46pgz1w2AAZ9OyCWdWVVdp22y1tS+R3v+1vM9xccB7wBk9wHQLaamraua4ahpJap7o2UcRYwuJa3miJPK3oMnrjqs7XtooLJT2ultkHIw3mB5HMT4Ti4k5cSeq2+vbNb6TTFzu1PBiaemIkdzOPMGMw3YnAwPIAg0undVavg0/TxU+gHyMbBGGv91MHMAwYdgt2yN8LYfC/Wv6On+tx/dVNpD/0nSf8A1ov/AMNW3QQXwv1r+jp/rcf3U+F+tf0dP9bj+6r1EEF8L9a/o6f63H91PhfrX9HT/W4/uq9RBBfC/Wv6On+tx/dT4X61/R0/1uP7qvUQccopafVuqKpuvquSifC1vY0pqezDWcpc92RgP6ZLvIPIBjbcFrbQsirK6ni58VckUVS7LnyRNPgnnPUeluM4GegVzddOWS8SiW62mGVw6F7A4/vI9CzaKjpqCmbTUUDY2NGA1owAB6Ag+blJNDbpJaVmXtY4tGM5IBwMDrv3LiUTLJUcP3aqn1XL74cpk5vdGCJ93NZ2XTfGA3H4O42GV3ZaR+kNNvrPdj7FTmTIdz9m3OR0PRBM2u8cSKm2RTusNJl0bXeHK5rtwDu3Hgnyt7uiyffHiP8AmCi/x3fYrcAAYAX6ggrTqnVTtaxaevdpp4+eJ0znRyFxDRkDGe/mwMeRXqhavx1Q/Vr/AGqukBERAREQEREBERAREQQnFbra/ram/qV2oTit1tf1tTf1K7QEREBERAREQEREBERAREQEREBERAREQFzHhB4uqX9p7V66cuY8IPF1S/tPavQbHgb4tKb6UvtXq9UFwN8WlN9KX2r1eoCxKi2UVTcIq+emDpYebs3nq3nGHY+cbLLRBiXC2UVyMZrqYP7KRsrM/kvb0cPSF6V1JT19I6krIg+N7S1zT0IPUFe6IPKmgipaZtNTsDWMaGtaOgAGAP3L1REBERAREQEREBERAREQEREELV+OqH6tf7VXShavx1Q/Vr/aq6QEREBERAREQEREBERBCcVutr+tqb+pXahOK3W1/W1N/UrtAREQEREBERARFq9T3ym03YZbvWglsbc4HVxOwA9JJAQbRFx2xurdY6hfQ69rqikmcwPgo2OMTHMwTzAg5fIPCyDuMejDcvWmmrNpK0+6rfea2Oqf4FO1k7nPkkOwaGH8JuSM+g+UhB1dFEaC1Rd66uk09qyjEVbEwSZb+DLGduZvdsTg42z8xAt0BERAREQEREBcx4QeLql/ae1eunLmPCDxdUv7T2r0Gx4G+LSm+lL7V6vVBcDfFpTfSl9q9XqAiIgIiICLU1uprBQT9hXXymjfjPK+ZjTv6CcrLt9zt9zi7a210crflRvDht6WlBloiICIiAiLHr6+jttMam41bImDAL5HBrRnpu44QZCKN+NPRGM+/wCz+4/7qqLdcaG6U3um21jJWZxzRuDhnyZHf6EGUiIgIiIIWr8dUP1a/wBqrpQtX46ofq1/tVdICIiAiIgIiICIiAiIgjOJ1qu9zoqSWxUImkgrYpywvawEMDj1cfLgbb79Fj/CDiF5ix+uMV2iCE+EHELzFj9cYnwg4heYsfrjFdoghPhBxC8xY/XGLX2nXWs7wZhb9GRu7GZ0Mn/FNGHsxzDcb9eo2XS1B8Kvx11+tqj+lB+/CDiF5ix+uMT4QcQvMWP1xiu0QQnwg4heYsfrjFK6+umpK4UEWp9Nx00HvjAeft2yAnwvBLR3cpJJO23pXZVqtUWKm1LYZbRWHDZG4yOrSNw4fMQCg0fFOGynTRqrzM6N8bg6nkj/ABwl/JEY7ySACOmN9sZEjw/mrYdY+6OIsbm108TRSOkADAwDwms5dmyHIyMZ/vHPjQC4ad1MKviPTVFUYI2tpZ44zJC0bguIAz2xxuTvsD8kra6y1dp7UtmdbI7NV1MrgDE1kLmua/GQ5ry3wC3O5we/YjqHvr9lxHEO3P082H3UYpw0zg9mWhu+Szws4Jx3brOzxV8lp/jpw60ld7ZUPvmra8zVkjBGN8iONv5IPTJIBOO/ykkm7QQmeKvktP8AHTPFXyWn+OrtEEE9/FNjC9wtOAMn8esOyXjiPfrWy52qW0vifnldiobnBLTs4AjcHuXQ6z+yP+if5KO4LeLKk+aT2r0Hnnir5LT/AB0zxV8lp/jq7RBCZ4q+S0/x1k6D0tX6d0pDaq2SMvj58lhJb4T3OGCQD0I7lZIgguBvi0pvpS+1er1c10/onWmnbS212vVkLYmZ5QaYE+ESTuTnqStj7ycQvPCD1UfaguUUN7ycQvPCD1UfanvJxC88IPVR9qC5XNuIVw1Df7ydIaMqRG9kXa1EuS3lB/Aj5wCWud1xgEjG+OZbD3k4heeEHqo+1avQra+2cTq+h1DXNkqJYIZGPDOQSNaC0loG2xIHXJwT3FB98P7Poq4Ws0MmmYY6mn8GeGdgfI13l5n5LmHqHdMdMKfqLI/UeoHXPhdTso207XM90s8BlQ8EHs2sHglgI3eRg9+QAs3WttbxE1IaLS3gOga6OprQSGEEfiPB/Gb9e5v68Go4fX2njovg1cKRtLVUjA18OfBLANpGOP4TD1JySCd+uSG10LqMao04y4Pj5JQTHNHjBZI3ZzcHceUA74IyqBci0Rb9VXGCquGnL3DT08tbO5jTD2gfuBztc52cEj94KpPeTiF54Qeqj7UFyihveTiF54Qeqj7U95OIXnhB6qPtQXDnBrS53QLiU1HftZOOuTTsq6WOZwht788r4mczS8DoZM5wHNOd/I1ps5LHxCMZHwvgO3T3K37VreGWoLbpzhn2d6nETqN8kczCRzBxke4AAHckHby4PcMoN3LrPSjdLDUMIY9jjysja0GV0h/5fL8vfp5N+m6hzZtRaQj+HcfJAHSh1RQRjEbYXcowMbdqAMuOOpz3EH7Zo2+XK5u4g0lujhqO0EsNE9v4bQOsh/JmcNx5DjOD03mrtZWu/wDDacUz+WeX/h/c7x/4gmJAMfL15h3H9eyDpEErJ4WzRnZwBHzHdfagqPROomUjGu1zUtIaByhjDjbp+pevwL1D5/VX+Gz7EFwih/gXqHz+qv8ADZ9ifAvUPn9Vf4bPsQfNX46ofq1/tVdKPsOiqm26kF9uOoJaqQQmIdo1ow0kH8n0/wA1YICIiAiIgIiICIiAiIgIiICIiAoPhV+Ouv1tUf0q8UHwq/HXX62qP6UF4iIgIiICLX3W+WmzAG7XKKHPTtHhuf3lY1BqzTtxqRTUF7gkeejWyNJP6gUG5REQEREHjWf2R/0T/JR3BbxZUnzSe1erGs/sj/on+SjuC3iypPmk9q9BboiICIiAiIgIiICktf6Ji1dTslgrXU9TFnspmZyAfwmkAjYjvByPmyDWog5vp2o1dpW1R2WPQrJGxsx2lPUsa1zsbEteM5Lsczs95IB6LAvemNR8R62M3+0x26KLOXNeJZ3g9WBzcNDCCeoOCOh6Lq6IMa20FNa7eygoY+WONoa1vXAHpKyURAREQFAas4bwXK9t1DYpGQ1TXteRIzmhkIz4TmfLGchw7x0yci/RBE+7eJHZ4956Dmz17Z+MeTGOvpz+pY2neHxfqD4VatfHLWHBDI2ARRkAYPTL3jH4ZPk8gKv0QEREBERAREQEREBERAREQEREBERAREQEREBQPC2WNk11D5AP/Nqjqfoq+UbX8LdF3Cukrayzc0kj3Pe7tZRlzjknAfgbnoEFb7og/wCs394T3RB/1m/vCi/ii0J+Yv40v+onxRaE/MX8aX/UQWnuiD/rN/eFM6+1FPabSynsoD6qpkEMABB5XOB8MjfwWgZO3kz1ysH4otCfmL+NL/qKc1JpPTWh9R2y7W2i7CM1RZJIZHuA5mHlB53HG+d/Rug/NOWi3WrUzrTxDt0U9VO4uhrJhzxz83VgDxyse0jAbt1GAMjm99c2mwVVzZpHTenaZtZI3nMoiDBTs6dplgBc7fwWg9cE92dxxerKWeyN0/FSCesqHAU8QJD2kf8ANBG7Q3BOSQDgg7ZWp0hE7hxeTbNSgOFW4dnX7+G8D8VKXE8pH5O+CP14DaaLrbvp3UPwO1JWuqOaPtKWoLcczWgB0Z/+Qxndx26ncLoC5prShpNTcS6Oy9o8GKCWSV0Ly17GuwGjmBwAXY2xncdxWz+LC0fnWu9ZcguEUP8AFhaPzrXesuT4sLR+da71lyCyrP7I/wCif5KO4LeLKk+aT2r18u4X2hzSPfWu9ZcqLSVhh0xp+KzU0zntj5sOdjJ5nF2+Nu9Bt0REBERAREQEREBERAREQEREBERAREQEREBERAREQEREBERAREQEREBERAREQEREBERAREQEREBYN7tVJfLTJbLgzMcjS12OvzjyEHcHyhEQcfrPdnBqY10sMdc2bljZK97mzsDRszcOb2YDdgMHPXYDH6ziHVcTebSlDZYY+2j8KSd5eGjbmLWtaMvBOWHI3AJ8iIg6Dw90JQaIt7oqaUySyEGSQ7Zx0AHc0ZPpyT8wrERAREQEREBERAREQf/Z"/>
          <p:cNvSpPr>
            <a:spLocks noChangeAspect="1" noChangeArrowheads="1"/>
          </p:cNvSpPr>
          <p:nvPr/>
        </p:nvSpPr>
        <p:spPr bwMode="auto">
          <a:xfrm>
            <a:off x="625475" y="274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cs-CZ" altLang="cs-CZ" sz="2400"/>
          </a:p>
        </p:txBody>
      </p:sp>
      <p:sp>
        <p:nvSpPr>
          <p:cNvPr id="22535" name="TextovéPole 11"/>
          <p:cNvSpPr txBox="1">
            <a:spLocks noChangeArrowheads="1"/>
          </p:cNvSpPr>
          <p:nvPr/>
        </p:nvSpPr>
        <p:spPr bwMode="auto">
          <a:xfrm>
            <a:off x="0" y="808038"/>
            <a:ext cx="4932363" cy="584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cs-CZ" altLang="cs-CZ" sz="2800" b="1">
                <a:solidFill>
                  <a:srgbClr val="FF0000"/>
                </a:solidFill>
                <a:latin typeface="Calibri" panose="020F0502020204030204" pitchFamily="34" charset="0"/>
              </a:rPr>
              <a:t>Krokové napětí</a:t>
            </a:r>
          </a:p>
          <a:p>
            <a:pPr eaLnBrk="1" hangingPunct="1">
              <a:spcBef>
                <a:spcPct val="0"/>
              </a:spcBef>
              <a:buFontTx/>
              <a:buNone/>
            </a:pPr>
            <a:endParaRPr lang="cs-CZ" altLang="cs-CZ" sz="24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eaLnBrk="1" hangingPunct="1">
              <a:lnSpc>
                <a:spcPct val="115000"/>
              </a:lnSpc>
              <a:spcBef>
                <a:spcPct val="0"/>
              </a:spcBef>
              <a:buFont typeface="Wingdings" panose="05000000000000000000" pitchFamily="2" charset="2"/>
              <a:buChar char=""/>
            </a:pPr>
            <a:r>
              <a:rPr lang="cs-CZ" altLang="cs-CZ" sz="2000">
                <a:solidFill>
                  <a:srgbClr val="000000"/>
                </a:solidFill>
                <a:latin typeface="Calibri" panose="020F0502020204030204" pitchFamily="34" charset="0"/>
                <a:ea typeface="Times New Roman" panose="02020603050405020304" pitchFamily="18" charset="0"/>
                <a:cs typeface="Calibri" panose="020F0502020204030204" pitchFamily="34" charset="0"/>
              </a:rPr>
              <a:t>při úderu blesku do země v místě úderu je napětí nejvyšší a dosahuje hodnot řádově 10</a:t>
            </a:r>
            <a:r>
              <a:rPr lang="cs-CZ" altLang="cs-CZ" sz="2000" baseline="30000">
                <a:solidFill>
                  <a:srgbClr val="000000"/>
                </a:solidFill>
                <a:latin typeface="Calibri" panose="020F0502020204030204" pitchFamily="34" charset="0"/>
                <a:ea typeface="Times New Roman" panose="02020603050405020304" pitchFamily="18" charset="0"/>
                <a:cs typeface="Calibri" panose="020F0502020204030204" pitchFamily="34" charset="0"/>
              </a:rPr>
              <a:t>8</a:t>
            </a:r>
            <a:r>
              <a:rPr lang="cs-CZ" altLang="cs-CZ" sz="2000">
                <a:solidFill>
                  <a:srgbClr val="000000"/>
                </a:solidFill>
                <a:latin typeface="Calibri" panose="020F0502020204030204" pitchFamily="34" charset="0"/>
                <a:ea typeface="Times New Roman" panose="02020603050405020304" pitchFamily="18" charset="0"/>
                <a:cs typeface="Calibri" panose="020F0502020204030204" pitchFamily="34" charset="0"/>
              </a:rPr>
              <a:t> až 10</a:t>
            </a:r>
            <a:r>
              <a:rPr lang="cs-CZ" altLang="cs-CZ" sz="2000" baseline="30000">
                <a:solidFill>
                  <a:srgbClr val="000000"/>
                </a:solidFill>
                <a:latin typeface="Calibri" panose="020F0502020204030204" pitchFamily="34" charset="0"/>
                <a:ea typeface="Times New Roman" panose="02020603050405020304" pitchFamily="18" charset="0"/>
                <a:cs typeface="Calibri" panose="020F0502020204030204" pitchFamily="34" charset="0"/>
              </a:rPr>
              <a:t>9</a:t>
            </a:r>
            <a:r>
              <a:rPr lang="cs-CZ" altLang="cs-CZ" sz="2000">
                <a:solidFill>
                  <a:srgbClr val="000000"/>
                </a:solidFill>
                <a:latin typeface="Calibri" panose="020F0502020204030204" pitchFamily="34" charset="0"/>
                <a:ea typeface="Times New Roman" panose="02020603050405020304" pitchFamily="18" charset="0"/>
                <a:cs typeface="Calibri" panose="020F0502020204030204" pitchFamily="34" charset="0"/>
              </a:rPr>
              <a:t> V</a:t>
            </a:r>
            <a:endParaRPr lang="cs-CZ" altLang="cs-CZ" sz="2000">
              <a:solidFill>
                <a:srgbClr val="000000"/>
              </a:solidFill>
              <a:latin typeface="Calibri" panose="020F0502020204030204" pitchFamily="34" charset="0"/>
              <a:cs typeface="Times New Roman" panose="02020603050405020304" pitchFamily="18" charset="0"/>
            </a:endParaRPr>
          </a:p>
          <a:p>
            <a:pPr eaLnBrk="1" hangingPunct="1">
              <a:lnSpc>
                <a:spcPct val="115000"/>
              </a:lnSpc>
              <a:spcBef>
                <a:spcPct val="0"/>
              </a:spcBef>
              <a:buFont typeface="Wingdings" panose="05000000000000000000" pitchFamily="2" charset="2"/>
              <a:buChar char=""/>
            </a:pPr>
            <a:r>
              <a:rPr lang="cs-CZ" altLang="cs-CZ" sz="2000">
                <a:solidFill>
                  <a:srgbClr val="000000"/>
                </a:solidFill>
                <a:latin typeface="Calibri" panose="020F0502020204030204" pitchFamily="34" charset="0"/>
                <a:cs typeface="Times New Roman" panose="02020603050405020304" pitchFamily="18" charset="0"/>
              </a:rPr>
              <a:t>povrchové proudy mohou projít až do vzdálenosti cca 300 m, kde je napětí již nulové</a:t>
            </a:r>
          </a:p>
          <a:p>
            <a:pPr eaLnBrk="1" hangingPunct="1">
              <a:lnSpc>
                <a:spcPct val="115000"/>
              </a:lnSpc>
              <a:spcBef>
                <a:spcPct val="0"/>
              </a:spcBef>
              <a:buFont typeface="Wingdings" panose="05000000000000000000" pitchFamily="2" charset="2"/>
              <a:buChar char=""/>
            </a:pPr>
            <a:r>
              <a:rPr lang="cs-CZ" altLang="cs-CZ" sz="2000">
                <a:solidFill>
                  <a:srgbClr val="000000"/>
                </a:solidFill>
                <a:latin typeface="Calibri" panose="020F0502020204030204" pitchFamily="34" charset="0"/>
                <a:cs typeface="Times New Roman" panose="02020603050405020304" pitchFamily="18" charset="0"/>
              </a:rPr>
              <a:t>stojí-li člověk ve vzdálenosti 100 m od úderu blesku rozkročen na délku 1m je  velikost napětí </a:t>
            </a:r>
            <a:r>
              <a:rPr lang="cs-CZ" altLang="cs-CZ" sz="2000" i="1">
                <a:solidFill>
                  <a:srgbClr val="000000"/>
                </a:solidFill>
                <a:cs typeface="Times New Roman" panose="02020603050405020304" pitchFamily="18" charset="0"/>
              </a:rPr>
              <a:t>U</a:t>
            </a:r>
            <a:r>
              <a:rPr lang="cs-CZ" altLang="cs-CZ" sz="2000">
                <a:solidFill>
                  <a:srgbClr val="000000"/>
                </a:solidFill>
                <a:cs typeface="Times New Roman" panose="02020603050405020304" pitchFamily="18" charset="0"/>
              </a:rPr>
              <a:t>, </a:t>
            </a:r>
            <a:r>
              <a:rPr lang="cs-CZ" altLang="cs-CZ" sz="2000">
                <a:solidFill>
                  <a:srgbClr val="000000"/>
                </a:solidFill>
                <a:latin typeface="Calibri" panose="020F0502020204030204" pitchFamily="34" charset="0"/>
                <a:cs typeface="Times New Roman" panose="02020603050405020304" pitchFamily="18" charset="0"/>
              </a:rPr>
              <a:t>které je mezi končetinami, rovno hodnotě cca 10</a:t>
            </a:r>
            <a:r>
              <a:rPr lang="cs-CZ" altLang="cs-CZ" sz="2000" baseline="30000">
                <a:solidFill>
                  <a:srgbClr val="000000"/>
                </a:solidFill>
                <a:latin typeface="Calibri" panose="020F0502020204030204" pitchFamily="34" charset="0"/>
                <a:cs typeface="Times New Roman" panose="02020603050405020304" pitchFamily="18" charset="0"/>
              </a:rPr>
              <a:t>7</a:t>
            </a:r>
            <a:r>
              <a:rPr lang="cs-CZ" altLang="cs-CZ" sz="2000">
                <a:solidFill>
                  <a:srgbClr val="000000"/>
                </a:solidFill>
                <a:latin typeface="Calibri" panose="020F0502020204030204" pitchFamily="34" charset="0"/>
                <a:cs typeface="Times New Roman" panose="02020603050405020304" pitchFamily="18" charset="0"/>
              </a:rPr>
              <a:t> V a proud protékající člověk je řádově několik ampér</a:t>
            </a:r>
          </a:p>
          <a:p>
            <a:pPr eaLnBrk="1" hangingPunct="1">
              <a:lnSpc>
                <a:spcPct val="115000"/>
              </a:lnSpc>
              <a:spcBef>
                <a:spcPct val="0"/>
              </a:spcBef>
              <a:buFont typeface="Wingdings" panose="05000000000000000000" pitchFamily="2" charset="2"/>
              <a:buChar char=""/>
            </a:pPr>
            <a:r>
              <a:rPr lang="cs-CZ" altLang="cs-CZ" sz="2000">
                <a:solidFill>
                  <a:srgbClr val="000000"/>
                </a:solidFill>
                <a:latin typeface="Calibri" panose="020F0502020204030204" pitchFamily="34" charset="0"/>
                <a:cs typeface="Times New Roman" panose="02020603050405020304" pitchFamily="18" charset="0"/>
              </a:rPr>
              <a:t>krávy na louce a lesní zvěř v lese mají smůlu</a:t>
            </a:r>
          </a:p>
        </p:txBody>
      </p:sp>
      <p:pic>
        <p:nvPicPr>
          <p:cNvPr id="22536" name="Obrázek 12"/>
          <p:cNvPicPr>
            <a:picLocks noChangeAspect="1" noChangeArrowheads="1"/>
          </p:cNvPicPr>
          <p:nvPr/>
        </p:nvPicPr>
        <p:blipFill>
          <a:blip r:embed="rId3">
            <a:extLst>
              <a:ext uri="{28A0092B-C50C-407E-A947-70E740481C1C}">
                <a14:useLocalDpi xmlns:a14="http://schemas.microsoft.com/office/drawing/2010/main" val="0"/>
              </a:ext>
            </a:extLst>
          </a:blip>
          <a:srcRect t="64124"/>
          <a:stretch>
            <a:fillRect/>
          </a:stretch>
        </p:blipFill>
        <p:spPr bwMode="auto">
          <a:xfrm>
            <a:off x="4932363" y="3816350"/>
            <a:ext cx="4084637"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Obrázek 13" descr="http://www.equichannel.cz/data/imgs/00008731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855663"/>
            <a:ext cx="4084637"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k-SK" altLang="cs-CZ"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k-SK" altLang="cs-CZ"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ylar">
  <a:themeElements>
    <a:clrScheme name="Mylar">
      <a:dk1>
        <a:srgbClr val="000000"/>
      </a:dk1>
      <a:lt1>
        <a:srgbClr val="FFFFFF"/>
      </a:lt1>
      <a:dk2>
        <a:srgbClr val="656162"/>
      </a:dk2>
      <a:lt2>
        <a:srgbClr val="E0DACC"/>
      </a:lt2>
      <a:accent1>
        <a:srgbClr val="4A5A7A"/>
      </a:accent1>
      <a:accent2>
        <a:srgbClr val="F7BD40"/>
      </a:accent2>
      <a:accent3>
        <a:srgbClr val="975C00"/>
      </a:accent3>
      <a:accent4>
        <a:srgbClr val="754D41"/>
      </a:accent4>
      <a:accent5>
        <a:srgbClr val="838995"/>
      </a:accent5>
      <a:accent6>
        <a:srgbClr val="687B66"/>
      </a:accent6>
      <a:hlink>
        <a:srgbClr val="B5740B"/>
      </a:hlink>
      <a:folHlink>
        <a:srgbClr val="7483A0"/>
      </a:folHlink>
    </a:clrScheme>
    <a:fontScheme name="Mylar">
      <a:maj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ylar">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effectStyle>
        <a:effectStyle>
          <a:effectLst>
            <a:innerShdw blurRad="50800" dist="25400" dir="13500000">
              <a:srgbClr val="000000">
                <a:alpha val="75000"/>
              </a:srgbClr>
            </a:innerShdw>
            <a:outerShdw blurRad="50800" dist="25400" dir="5400000" rotWithShape="0">
              <a:srgbClr val="000000">
                <a:alpha val="50000"/>
              </a:srgbClr>
            </a:outerShdw>
          </a:effectLst>
          <a:scene3d>
            <a:camera prst="orthographicFront">
              <a:rot lat="0" lon="0" rev="0"/>
            </a:camera>
            <a:lightRig rig="threePt" dir="tl"/>
          </a:scene3d>
          <a:sp3d prstMaterial="dkEdge">
            <a:bevelT w="25400" h="508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tint val="100000"/>
                <a:shade val="30000"/>
                <a:alpha val="100000"/>
                <a:satMod val="255000"/>
                <a:lumMod val="100000"/>
              </a:schemeClr>
            </a:gs>
          </a:gsLst>
          <a:path path="circle">
            <a:fillToRect l="50000" t="-80000" r="50000" b="180000"/>
          </a:path>
        </a:gradFill>
        <a:blipFill rotWithShape="1">
          <a:blip xmlns:r="http://schemas.openxmlformats.org/officeDocument/2006/relationships" r:embed="rId1">
            <a:duotone>
              <a:schemeClr val="phClr">
                <a:lumMod val="80000"/>
              </a:schemeClr>
              <a:schemeClr val="phClr">
                <a:tint val="50000"/>
                <a:lumMod val="150000"/>
              </a:schemeClr>
            </a:duotone>
          </a:blip>
          <a:stretch/>
        </a:blipFill>
      </a:bgFillStyleLst>
    </a:fmtScheme>
  </a:themeElements>
  <a:objectDefaults/>
  <a:extraClrScheme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3171</TotalTime>
  <Words>572</Words>
  <Application>Microsoft Office PowerPoint</Application>
  <PresentationFormat>Předvádění na obrazovce (4:3)</PresentationFormat>
  <Paragraphs>209</Paragraphs>
  <Slides>20</Slides>
  <Notes>18</Notes>
  <HiddenSlides>0</HiddenSlides>
  <MMClips>0</MMClips>
  <ScaleCrop>false</ScaleCrop>
  <HeadingPairs>
    <vt:vector size="6" baseType="variant">
      <vt:variant>
        <vt:lpstr>Použitá písma</vt:lpstr>
      </vt:variant>
      <vt:variant>
        <vt:i4>8</vt:i4>
      </vt:variant>
      <vt:variant>
        <vt:lpstr>Motiv</vt:lpstr>
      </vt:variant>
      <vt:variant>
        <vt:i4>2</vt:i4>
      </vt:variant>
      <vt:variant>
        <vt:lpstr>Nadpisy snímků</vt:lpstr>
      </vt:variant>
      <vt:variant>
        <vt:i4>20</vt:i4>
      </vt:variant>
    </vt:vector>
  </HeadingPairs>
  <TitlesOfParts>
    <vt:vector size="30" baseType="lpstr">
      <vt:lpstr>Times New Roman</vt:lpstr>
      <vt:lpstr>Arial</vt:lpstr>
      <vt:lpstr>Corbel</vt:lpstr>
      <vt:lpstr>Tunga</vt:lpstr>
      <vt:lpstr>Tahoma</vt:lpstr>
      <vt:lpstr>Calibri</vt:lpstr>
      <vt:lpstr>Wingdings</vt:lpstr>
      <vt:lpstr>Times New Roman CE</vt:lpstr>
      <vt:lpstr>Default Design</vt:lpstr>
      <vt:lpstr>Mylar</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Elektrické napětí a jeho měření</dc:title>
  <dc:subject>fyzika</dc:subject>
  <dc:creator>Čeněk Kodejška</dc:creator>
  <cp:lastModifiedBy>Kodejška Čeněk</cp:lastModifiedBy>
  <cp:revision>731</cp:revision>
  <cp:lastPrinted>1999-08-11T16:37:14Z</cp:lastPrinted>
  <dcterms:created xsi:type="dcterms:W3CDTF">1998-07-07T19:23:32Z</dcterms:created>
  <dcterms:modified xsi:type="dcterms:W3CDTF">2024-09-12T08:39:30Z</dcterms:modified>
</cp:coreProperties>
</file>