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72" r:id="rId2"/>
  </p:sldMasterIdLst>
  <p:notesMasterIdLst>
    <p:notesMasterId r:id="rId11"/>
  </p:notesMasterIdLst>
  <p:handoutMasterIdLst>
    <p:handoutMasterId r:id="rId12"/>
  </p:handoutMasterIdLst>
  <p:sldIdLst>
    <p:sldId id="257" r:id="rId3"/>
    <p:sldId id="295" r:id="rId4"/>
    <p:sldId id="308" r:id="rId5"/>
    <p:sldId id="309" r:id="rId6"/>
    <p:sldId id="310" r:id="rId7"/>
    <p:sldId id="311" r:id="rId8"/>
    <p:sldId id="312" r:id="rId9"/>
    <p:sldId id="307" r:id="rId10"/>
  </p:sldIdLst>
  <p:sldSz cx="9144000" cy="6858000" type="screen4x3"/>
  <p:notesSz cx="6858000" cy="9144000"/>
  <p:defaultTextStyle>
    <a:defPPr>
      <a:defRPr lang="sk-SK"/>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DDDDDD"/>
    <a:srgbClr val="800000"/>
    <a:srgbClr val="EAEAEA"/>
    <a:srgbClr val="969696"/>
    <a:srgbClr val="6E0000"/>
    <a:srgbClr val="C000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660" autoAdjust="0"/>
  </p:normalViewPr>
  <p:slideViewPr>
    <p:cSldViewPr snapToGrid="0">
      <p:cViewPr varScale="1">
        <p:scale>
          <a:sx n="110" d="100"/>
          <a:sy n="110" d="100"/>
        </p:scale>
        <p:origin x="1644" y="1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defTabSz="762000">
              <a:defRPr sz="1000" i="1"/>
            </a:lvl1pPr>
          </a:lstStyle>
          <a:p>
            <a:pPr>
              <a:defRPr/>
            </a:pPr>
            <a:endParaRPr lang="sk-SK" altLang="cs-CZ"/>
          </a:p>
        </p:txBody>
      </p:sp>
      <p:sp>
        <p:nvSpPr>
          <p:cNvPr id="205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r" defTabSz="762000">
              <a:defRPr sz="1000" i="1"/>
            </a:lvl1pPr>
          </a:lstStyle>
          <a:p>
            <a:pPr>
              <a:defRPr/>
            </a:pPr>
            <a:endParaRPr lang="sk-SK" altLang="cs-CZ"/>
          </a:p>
        </p:txBody>
      </p:sp>
      <p:sp>
        <p:nvSpPr>
          <p:cNvPr id="22532" name="Rectangle 4"/>
          <p:cNvSpPr>
            <a:spLocks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sk-SK" altLang="cs-CZ" noProof="0" smtClean="0"/>
              <a:t>Klepnutím lze upravit styly předlohy textu</a:t>
            </a:r>
          </a:p>
          <a:p>
            <a:pPr lvl="1"/>
            <a:r>
              <a:rPr lang="sk-SK" altLang="cs-CZ" noProof="0" smtClean="0"/>
              <a:t>Druhá úroveň</a:t>
            </a:r>
          </a:p>
          <a:p>
            <a:pPr lvl="2"/>
            <a:r>
              <a:rPr lang="sk-SK" altLang="cs-CZ" noProof="0" smtClean="0"/>
              <a:t>Třetí úroveň</a:t>
            </a:r>
          </a:p>
          <a:p>
            <a:pPr lvl="3"/>
            <a:r>
              <a:rPr lang="sk-SK" altLang="cs-CZ" noProof="0" smtClean="0"/>
              <a:t>Čtvrtá úroveň</a:t>
            </a:r>
          </a:p>
          <a:p>
            <a:pPr lvl="4"/>
            <a:r>
              <a:rPr lang="sk-SK" altLang="cs-CZ" noProof="0" smtClean="0"/>
              <a:t>Pátá úroveň</a:t>
            </a:r>
          </a:p>
        </p:txBody>
      </p:sp>
      <p:sp>
        <p:nvSpPr>
          <p:cNvPr id="205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defTabSz="762000">
              <a:defRPr sz="1000" i="1"/>
            </a:lvl1pPr>
          </a:lstStyle>
          <a:p>
            <a:pPr>
              <a:defRPr/>
            </a:pPr>
            <a:endParaRPr lang="sk-SK" altLang="cs-CZ"/>
          </a:p>
        </p:txBody>
      </p:sp>
      <p:sp>
        <p:nvSpPr>
          <p:cNvPr id="205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r" defTabSz="762000">
              <a:defRPr sz="1000" i="1"/>
            </a:lvl1pPr>
          </a:lstStyle>
          <a:p>
            <a:fld id="{2C3FBA43-9772-40B5-BAEF-FBF20BF8B532}" type="slidenum">
              <a:rPr lang="sk-SK" altLang="cs-CZ"/>
              <a:pPr/>
              <a:t>‹#›</a:t>
            </a:fld>
            <a:endParaRPr lang="sk-SK" altLang="cs-CZ"/>
          </a:p>
        </p:txBody>
      </p:sp>
    </p:spTree>
  </p:cSld>
  <p:clrMap bg1="lt1" tx1="dk1" bg2="lt2" tx2="dk2" accent1="accent1" accent2="accent2" accent3="accent3" accent4="accent4" accent5="accent5" accent6="accent6" hlink="hlink" folHlink="folHlink"/>
  <p:notesStyle>
    <a:lvl1pPr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defTabSz="76200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lvl1pPr defTabSz="762000">
              <a:spcBef>
                <a:spcPct val="30000"/>
              </a:spcBef>
              <a:defRPr sz="1200">
                <a:solidFill>
                  <a:schemeClr val="tx1"/>
                </a:solidFill>
                <a:latin typeface="Times New Roman" panose="02020603050405020304" pitchFamily="18" charset="0"/>
              </a:defRPr>
            </a:lvl1pPr>
            <a:lvl2pPr marL="742950" indent="-285750" defTabSz="762000">
              <a:spcBef>
                <a:spcPct val="30000"/>
              </a:spcBef>
              <a:defRPr sz="1200">
                <a:solidFill>
                  <a:schemeClr val="tx1"/>
                </a:solidFill>
                <a:latin typeface="Times New Roman" panose="02020603050405020304" pitchFamily="18" charset="0"/>
              </a:defRPr>
            </a:lvl2pPr>
            <a:lvl3pPr marL="1143000" indent="-228600" defTabSz="762000">
              <a:spcBef>
                <a:spcPct val="30000"/>
              </a:spcBef>
              <a:defRPr sz="1200">
                <a:solidFill>
                  <a:schemeClr val="tx1"/>
                </a:solidFill>
                <a:latin typeface="Times New Roman" panose="02020603050405020304" pitchFamily="18" charset="0"/>
              </a:defRPr>
            </a:lvl3pPr>
            <a:lvl4pPr marL="1600200" indent="-228600" defTabSz="762000">
              <a:spcBef>
                <a:spcPct val="30000"/>
              </a:spcBef>
              <a:defRPr sz="1200">
                <a:solidFill>
                  <a:schemeClr val="tx1"/>
                </a:solidFill>
                <a:latin typeface="Times New Roman" panose="02020603050405020304" pitchFamily="18" charset="0"/>
              </a:defRPr>
            </a:lvl4pPr>
            <a:lvl5pPr marL="2057400" indent="-228600" defTabSz="762000">
              <a:spcBef>
                <a:spcPct val="30000"/>
              </a:spcBef>
              <a:defRPr sz="1200">
                <a:solidFill>
                  <a:schemeClr val="tx1"/>
                </a:solidFill>
                <a:latin typeface="Times New Roman" panose="02020603050405020304" pitchFamily="18" charset="0"/>
              </a:defRPr>
            </a:lvl5pPr>
            <a:lvl6pPr marL="2514600" indent="-228600" defTabSz="7620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7620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7620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7620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55D484A-BB95-479D-9A57-08C61CA35607}" type="slidenum">
              <a:rPr lang="sk-SK" altLang="cs-CZ" sz="1000"/>
              <a:pPr>
                <a:spcBef>
                  <a:spcPct val="0"/>
                </a:spcBef>
              </a:pPr>
              <a:t>2</a:t>
            </a:fld>
            <a:endParaRPr lang="sk-SK" altLang="cs-CZ" sz="1000"/>
          </a:p>
        </p:txBody>
      </p:sp>
      <p:sp>
        <p:nvSpPr>
          <p:cNvPr id="23555"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cs-CZ" altLang="cs-CZ"/>
          </a:p>
        </p:txBody>
      </p:sp>
      <p:sp>
        <p:nvSpPr>
          <p:cNvPr id="23556"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defTabSz="762000">
              <a:spcBef>
                <a:spcPct val="30000"/>
              </a:spcBef>
              <a:defRPr sz="1200">
                <a:solidFill>
                  <a:schemeClr val="tx1"/>
                </a:solidFill>
                <a:latin typeface="Times New Roman" panose="02020603050405020304" pitchFamily="18" charset="0"/>
              </a:defRPr>
            </a:lvl1pPr>
            <a:lvl2pPr marL="742950" indent="-285750" defTabSz="762000">
              <a:spcBef>
                <a:spcPct val="30000"/>
              </a:spcBef>
              <a:defRPr sz="1200">
                <a:solidFill>
                  <a:schemeClr val="tx1"/>
                </a:solidFill>
                <a:latin typeface="Times New Roman" panose="02020603050405020304" pitchFamily="18" charset="0"/>
              </a:defRPr>
            </a:lvl2pPr>
            <a:lvl3pPr marL="1143000" indent="-228600" defTabSz="762000">
              <a:spcBef>
                <a:spcPct val="30000"/>
              </a:spcBef>
              <a:defRPr sz="1200">
                <a:solidFill>
                  <a:schemeClr val="tx1"/>
                </a:solidFill>
                <a:latin typeface="Times New Roman" panose="02020603050405020304" pitchFamily="18" charset="0"/>
              </a:defRPr>
            </a:lvl3pPr>
            <a:lvl4pPr marL="1600200" indent="-228600" defTabSz="762000">
              <a:spcBef>
                <a:spcPct val="30000"/>
              </a:spcBef>
              <a:defRPr sz="1200">
                <a:solidFill>
                  <a:schemeClr val="tx1"/>
                </a:solidFill>
                <a:latin typeface="Times New Roman" panose="02020603050405020304" pitchFamily="18" charset="0"/>
              </a:defRPr>
            </a:lvl4pPr>
            <a:lvl5pPr marL="2057400" indent="-228600" defTabSz="762000">
              <a:spcBef>
                <a:spcPct val="30000"/>
              </a:spcBef>
              <a:defRPr sz="1200">
                <a:solidFill>
                  <a:schemeClr val="tx1"/>
                </a:solidFill>
                <a:latin typeface="Times New Roman" panose="02020603050405020304" pitchFamily="18" charset="0"/>
              </a:defRPr>
            </a:lvl5pPr>
            <a:lvl6pPr marL="2514600" indent="-228600" defTabSz="7620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7620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7620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762000" eaLnBrk="0" fontAlgn="base" hangingPunct="0">
              <a:spcBef>
                <a:spcPct val="30000"/>
              </a:spcBef>
              <a:spcAft>
                <a:spcPct val="0"/>
              </a:spcAft>
              <a:defRPr sz="1200">
                <a:solidFill>
                  <a:schemeClr val="tx1"/>
                </a:solidFill>
                <a:latin typeface="Times New Roman" panose="02020603050405020304" pitchFamily="18" charset="0"/>
              </a:defRPr>
            </a:lvl9pPr>
          </a:lstStyle>
          <a:p>
            <a:pPr algn="r">
              <a:spcBef>
                <a:spcPct val="0"/>
              </a:spcBef>
            </a:pPr>
            <a:r>
              <a:rPr lang="sk-SK" altLang="cs-CZ" sz="1000" i="1"/>
              <a:t>2</a:t>
            </a:r>
            <a:endParaRPr lang="sk-SK" altLang="cs-CZ" sz="1000" i="1">
              <a:latin typeface="Times New Roman CE" panose="02020603050405020304" pitchFamily="18" charset="0"/>
            </a:endParaRPr>
          </a:p>
        </p:txBody>
      </p:sp>
      <p:sp>
        <p:nvSpPr>
          <p:cNvPr id="23557"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cs-CZ" altLang="cs-CZ"/>
          </a:p>
        </p:txBody>
      </p:sp>
      <p:sp>
        <p:nvSpPr>
          <p:cNvPr id="23558"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cs-CZ" altLang="cs-CZ"/>
          </a:p>
        </p:txBody>
      </p:sp>
      <p:sp>
        <p:nvSpPr>
          <p:cNvPr id="23559" name="Rectangle 6"/>
          <p:cNvSpPr>
            <a:spLocks noChangeArrowheads="1" noTextEdit="1"/>
          </p:cNvSpPr>
          <p:nvPr>
            <p:ph type="sldImg"/>
          </p:nvPr>
        </p:nvSpPr>
        <p:spPr>
          <a:xfrm>
            <a:off x="1150938" y="692150"/>
            <a:ext cx="4556125" cy="3416300"/>
          </a:xfrm>
          <a:ln cap="flat"/>
        </p:spPr>
      </p:sp>
      <p:sp>
        <p:nvSpPr>
          <p:cNvPr id="23560" name="Rectangle 7"/>
          <p:cNvSpPr>
            <a:spLocks noGrp="1" noChangeArrowheads="1"/>
          </p:cNvSpPr>
          <p:nvPr>
            <p:ph type="body" idx="1"/>
          </p:nvPr>
        </p:nvSpPr>
        <p:spPr>
          <a:noFill/>
        </p:spPr>
        <p:txBody>
          <a:bodyPr/>
          <a:lstStyle/>
          <a:p>
            <a:pPr eaLnBrk="1" hangingPunct="1"/>
            <a:endParaRPr lang="cs-CZ" altLang="cs-CZ"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defTabSz="762000">
              <a:spcBef>
                <a:spcPct val="30000"/>
              </a:spcBef>
              <a:defRPr sz="1200">
                <a:solidFill>
                  <a:schemeClr val="tx1"/>
                </a:solidFill>
                <a:latin typeface="Times New Roman" panose="02020603050405020304" pitchFamily="18" charset="0"/>
              </a:defRPr>
            </a:lvl1pPr>
            <a:lvl2pPr marL="742950" indent="-285750" defTabSz="762000">
              <a:spcBef>
                <a:spcPct val="30000"/>
              </a:spcBef>
              <a:defRPr sz="1200">
                <a:solidFill>
                  <a:schemeClr val="tx1"/>
                </a:solidFill>
                <a:latin typeface="Times New Roman" panose="02020603050405020304" pitchFamily="18" charset="0"/>
              </a:defRPr>
            </a:lvl2pPr>
            <a:lvl3pPr marL="1143000" indent="-228600" defTabSz="762000">
              <a:spcBef>
                <a:spcPct val="30000"/>
              </a:spcBef>
              <a:defRPr sz="1200">
                <a:solidFill>
                  <a:schemeClr val="tx1"/>
                </a:solidFill>
                <a:latin typeface="Times New Roman" panose="02020603050405020304" pitchFamily="18" charset="0"/>
              </a:defRPr>
            </a:lvl3pPr>
            <a:lvl4pPr marL="1600200" indent="-228600" defTabSz="762000">
              <a:spcBef>
                <a:spcPct val="30000"/>
              </a:spcBef>
              <a:defRPr sz="1200">
                <a:solidFill>
                  <a:schemeClr val="tx1"/>
                </a:solidFill>
                <a:latin typeface="Times New Roman" panose="02020603050405020304" pitchFamily="18" charset="0"/>
              </a:defRPr>
            </a:lvl4pPr>
            <a:lvl5pPr marL="2057400" indent="-228600" defTabSz="762000">
              <a:spcBef>
                <a:spcPct val="30000"/>
              </a:spcBef>
              <a:defRPr sz="1200">
                <a:solidFill>
                  <a:schemeClr val="tx1"/>
                </a:solidFill>
                <a:latin typeface="Times New Roman" panose="02020603050405020304" pitchFamily="18" charset="0"/>
              </a:defRPr>
            </a:lvl5pPr>
            <a:lvl6pPr marL="2514600" indent="-228600" defTabSz="7620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7620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7620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7620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26440BC-5229-4D14-9818-014B455021DC}" type="slidenum">
              <a:rPr lang="sk-SK" altLang="cs-CZ" sz="1000"/>
              <a:pPr>
                <a:spcBef>
                  <a:spcPct val="0"/>
                </a:spcBef>
              </a:pPr>
              <a:t>3</a:t>
            </a:fld>
            <a:endParaRPr lang="sk-SK" altLang="cs-CZ" sz="1000"/>
          </a:p>
        </p:txBody>
      </p:sp>
      <p:sp>
        <p:nvSpPr>
          <p:cNvPr id="24579"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cs-CZ" altLang="cs-CZ"/>
          </a:p>
        </p:txBody>
      </p:sp>
      <p:sp>
        <p:nvSpPr>
          <p:cNvPr id="24580"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defTabSz="762000">
              <a:spcBef>
                <a:spcPct val="30000"/>
              </a:spcBef>
              <a:defRPr sz="1200">
                <a:solidFill>
                  <a:schemeClr val="tx1"/>
                </a:solidFill>
                <a:latin typeface="Times New Roman" panose="02020603050405020304" pitchFamily="18" charset="0"/>
              </a:defRPr>
            </a:lvl1pPr>
            <a:lvl2pPr marL="742950" indent="-285750" defTabSz="762000">
              <a:spcBef>
                <a:spcPct val="30000"/>
              </a:spcBef>
              <a:defRPr sz="1200">
                <a:solidFill>
                  <a:schemeClr val="tx1"/>
                </a:solidFill>
                <a:latin typeface="Times New Roman" panose="02020603050405020304" pitchFamily="18" charset="0"/>
              </a:defRPr>
            </a:lvl2pPr>
            <a:lvl3pPr marL="1143000" indent="-228600" defTabSz="762000">
              <a:spcBef>
                <a:spcPct val="30000"/>
              </a:spcBef>
              <a:defRPr sz="1200">
                <a:solidFill>
                  <a:schemeClr val="tx1"/>
                </a:solidFill>
                <a:latin typeface="Times New Roman" panose="02020603050405020304" pitchFamily="18" charset="0"/>
              </a:defRPr>
            </a:lvl3pPr>
            <a:lvl4pPr marL="1600200" indent="-228600" defTabSz="762000">
              <a:spcBef>
                <a:spcPct val="30000"/>
              </a:spcBef>
              <a:defRPr sz="1200">
                <a:solidFill>
                  <a:schemeClr val="tx1"/>
                </a:solidFill>
                <a:latin typeface="Times New Roman" panose="02020603050405020304" pitchFamily="18" charset="0"/>
              </a:defRPr>
            </a:lvl4pPr>
            <a:lvl5pPr marL="2057400" indent="-228600" defTabSz="762000">
              <a:spcBef>
                <a:spcPct val="30000"/>
              </a:spcBef>
              <a:defRPr sz="1200">
                <a:solidFill>
                  <a:schemeClr val="tx1"/>
                </a:solidFill>
                <a:latin typeface="Times New Roman" panose="02020603050405020304" pitchFamily="18" charset="0"/>
              </a:defRPr>
            </a:lvl5pPr>
            <a:lvl6pPr marL="2514600" indent="-228600" defTabSz="7620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7620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7620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762000" eaLnBrk="0" fontAlgn="base" hangingPunct="0">
              <a:spcBef>
                <a:spcPct val="30000"/>
              </a:spcBef>
              <a:spcAft>
                <a:spcPct val="0"/>
              </a:spcAft>
              <a:defRPr sz="1200">
                <a:solidFill>
                  <a:schemeClr val="tx1"/>
                </a:solidFill>
                <a:latin typeface="Times New Roman" panose="02020603050405020304" pitchFamily="18" charset="0"/>
              </a:defRPr>
            </a:lvl9pPr>
          </a:lstStyle>
          <a:p>
            <a:pPr algn="r">
              <a:spcBef>
                <a:spcPct val="0"/>
              </a:spcBef>
            </a:pPr>
            <a:r>
              <a:rPr lang="sk-SK" altLang="cs-CZ" sz="1000" i="1"/>
              <a:t>2</a:t>
            </a:r>
            <a:endParaRPr lang="sk-SK" altLang="cs-CZ" sz="1000" i="1">
              <a:latin typeface="Times New Roman CE" panose="02020603050405020304" pitchFamily="18" charset="0"/>
            </a:endParaRPr>
          </a:p>
        </p:txBody>
      </p:sp>
      <p:sp>
        <p:nvSpPr>
          <p:cNvPr id="24581"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cs-CZ" altLang="cs-CZ"/>
          </a:p>
        </p:txBody>
      </p:sp>
      <p:sp>
        <p:nvSpPr>
          <p:cNvPr id="24582"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cs-CZ" altLang="cs-CZ"/>
          </a:p>
        </p:txBody>
      </p:sp>
      <p:sp>
        <p:nvSpPr>
          <p:cNvPr id="24583" name="Rectangle 6"/>
          <p:cNvSpPr>
            <a:spLocks noChangeArrowheads="1" noTextEdit="1"/>
          </p:cNvSpPr>
          <p:nvPr>
            <p:ph type="sldImg"/>
          </p:nvPr>
        </p:nvSpPr>
        <p:spPr>
          <a:xfrm>
            <a:off x="1150938" y="692150"/>
            <a:ext cx="4556125" cy="3416300"/>
          </a:xfrm>
          <a:ln cap="flat"/>
        </p:spPr>
      </p:sp>
      <p:sp>
        <p:nvSpPr>
          <p:cNvPr id="24584" name="Rectangle 7"/>
          <p:cNvSpPr>
            <a:spLocks noGrp="1" noChangeArrowheads="1"/>
          </p:cNvSpPr>
          <p:nvPr>
            <p:ph type="body" idx="1"/>
          </p:nvPr>
        </p:nvSpPr>
        <p:spPr>
          <a:noFill/>
        </p:spPr>
        <p:txBody>
          <a:bodyPr/>
          <a:lstStyle/>
          <a:p>
            <a:pPr eaLnBrk="1" hangingPunct="1"/>
            <a:endParaRPr lang="cs-CZ" altLang="cs-CZ"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defTabSz="762000">
              <a:spcBef>
                <a:spcPct val="30000"/>
              </a:spcBef>
              <a:defRPr sz="1200">
                <a:solidFill>
                  <a:schemeClr val="tx1"/>
                </a:solidFill>
                <a:latin typeface="Times New Roman" panose="02020603050405020304" pitchFamily="18" charset="0"/>
              </a:defRPr>
            </a:lvl1pPr>
            <a:lvl2pPr marL="742950" indent="-285750" defTabSz="762000">
              <a:spcBef>
                <a:spcPct val="30000"/>
              </a:spcBef>
              <a:defRPr sz="1200">
                <a:solidFill>
                  <a:schemeClr val="tx1"/>
                </a:solidFill>
                <a:latin typeface="Times New Roman" panose="02020603050405020304" pitchFamily="18" charset="0"/>
              </a:defRPr>
            </a:lvl2pPr>
            <a:lvl3pPr marL="1143000" indent="-228600" defTabSz="762000">
              <a:spcBef>
                <a:spcPct val="30000"/>
              </a:spcBef>
              <a:defRPr sz="1200">
                <a:solidFill>
                  <a:schemeClr val="tx1"/>
                </a:solidFill>
                <a:latin typeface="Times New Roman" panose="02020603050405020304" pitchFamily="18" charset="0"/>
              </a:defRPr>
            </a:lvl3pPr>
            <a:lvl4pPr marL="1600200" indent="-228600" defTabSz="762000">
              <a:spcBef>
                <a:spcPct val="30000"/>
              </a:spcBef>
              <a:defRPr sz="1200">
                <a:solidFill>
                  <a:schemeClr val="tx1"/>
                </a:solidFill>
                <a:latin typeface="Times New Roman" panose="02020603050405020304" pitchFamily="18" charset="0"/>
              </a:defRPr>
            </a:lvl4pPr>
            <a:lvl5pPr marL="2057400" indent="-228600" defTabSz="762000">
              <a:spcBef>
                <a:spcPct val="30000"/>
              </a:spcBef>
              <a:defRPr sz="1200">
                <a:solidFill>
                  <a:schemeClr val="tx1"/>
                </a:solidFill>
                <a:latin typeface="Times New Roman" panose="02020603050405020304" pitchFamily="18" charset="0"/>
              </a:defRPr>
            </a:lvl5pPr>
            <a:lvl6pPr marL="2514600" indent="-228600" defTabSz="7620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7620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7620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7620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002C6FA-4A88-482B-8FF0-659BA56081B6}" type="slidenum">
              <a:rPr lang="sk-SK" altLang="cs-CZ" sz="1000"/>
              <a:pPr>
                <a:spcBef>
                  <a:spcPct val="0"/>
                </a:spcBef>
              </a:pPr>
              <a:t>4</a:t>
            </a:fld>
            <a:endParaRPr lang="sk-SK" altLang="cs-CZ" sz="1000"/>
          </a:p>
        </p:txBody>
      </p:sp>
      <p:sp>
        <p:nvSpPr>
          <p:cNvPr id="25603"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cs-CZ" altLang="cs-CZ"/>
          </a:p>
        </p:txBody>
      </p:sp>
      <p:sp>
        <p:nvSpPr>
          <p:cNvPr id="25604"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defTabSz="762000">
              <a:spcBef>
                <a:spcPct val="30000"/>
              </a:spcBef>
              <a:defRPr sz="1200">
                <a:solidFill>
                  <a:schemeClr val="tx1"/>
                </a:solidFill>
                <a:latin typeface="Times New Roman" panose="02020603050405020304" pitchFamily="18" charset="0"/>
              </a:defRPr>
            </a:lvl1pPr>
            <a:lvl2pPr marL="742950" indent="-285750" defTabSz="762000">
              <a:spcBef>
                <a:spcPct val="30000"/>
              </a:spcBef>
              <a:defRPr sz="1200">
                <a:solidFill>
                  <a:schemeClr val="tx1"/>
                </a:solidFill>
                <a:latin typeface="Times New Roman" panose="02020603050405020304" pitchFamily="18" charset="0"/>
              </a:defRPr>
            </a:lvl2pPr>
            <a:lvl3pPr marL="1143000" indent="-228600" defTabSz="762000">
              <a:spcBef>
                <a:spcPct val="30000"/>
              </a:spcBef>
              <a:defRPr sz="1200">
                <a:solidFill>
                  <a:schemeClr val="tx1"/>
                </a:solidFill>
                <a:latin typeface="Times New Roman" panose="02020603050405020304" pitchFamily="18" charset="0"/>
              </a:defRPr>
            </a:lvl3pPr>
            <a:lvl4pPr marL="1600200" indent="-228600" defTabSz="762000">
              <a:spcBef>
                <a:spcPct val="30000"/>
              </a:spcBef>
              <a:defRPr sz="1200">
                <a:solidFill>
                  <a:schemeClr val="tx1"/>
                </a:solidFill>
                <a:latin typeface="Times New Roman" panose="02020603050405020304" pitchFamily="18" charset="0"/>
              </a:defRPr>
            </a:lvl4pPr>
            <a:lvl5pPr marL="2057400" indent="-228600" defTabSz="762000">
              <a:spcBef>
                <a:spcPct val="30000"/>
              </a:spcBef>
              <a:defRPr sz="1200">
                <a:solidFill>
                  <a:schemeClr val="tx1"/>
                </a:solidFill>
                <a:latin typeface="Times New Roman" panose="02020603050405020304" pitchFamily="18" charset="0"/>
              </a:defRPr>
            </a:lvl5pPr>
            <a:lvl6pPr marL="2514600" indent="-228600" defTabSz="7620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7620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7620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762000" eaLnBrk="0" fontAlgn="base" hangingPunct="0">
              <a:spcBef>
                <a:spcPct val="30000"/>
              </a:spcBef>
              <a:spcAft>
                <a:spcPct val="0"/>
              </a:spcAft>
              <a:defRPr sz="1200">
                <a:solidFill>
                  <a:schemeClr val="tx1"/>
                </a:solidFill>
                <a:latin typeface="Times New Roman" panose="02020603050405020304" pitchFamily="18" charset="0"/>
              </a:defRPr>
            </a:lvl9pPr>
          </a:lstStyle>
          <a:p>
            <a:pPr algn="r">
              <a:spcBef>
                <a:spcPct val="0"/>
              </a:spcBef>
            </a:pPr>
            <a:r>
              <a:rPr lang="sk-SK" altLang="cs-CZ" sz="1000" i="1"/>
              <a:t>2</a:t>
            </a:r>
            <a:endParaRPr lang="sk-SK" altLang="cs-CZ" sz="1000" i="1">
              <a:latin typeface="Times New Roman CE" panose="02020603050405020304" pitchFamily="18" charset="0"/>
            </a:endParaRPr>
          </a:p>
        </p:txBody>
      </p:sp>
      <p:sp>
        <p:nvSpPr>
          <p:cNvPr id="25605"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cs-CZ" altLang="cs-CZ"/>
          </a:p>
        </p:txBody>
      </p:sp>
      <p:sp>
        <p:nvSpPr>
          <p:cNvPr id="25606"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cs-CZ" altLang="cs-CZ"/>
          </a:p>
        </p:txBody>
      </p:sp>
      <p:sp>
        <p:nvSpPr>
          <p:cNvPr id="25607" name="Rectangle 6"/>
          <p:cNvSpPr>
            <a:spLocks noChangeArrowheads="1" noTextEdit="1"/>
          </p:cNvSpPr>
          <p:nvPr>
            <p:ph type="sldImg"/>
          </p:nvPr>
        </p:nvSpPr>
        <p:spPr>
          <a:xfrm>
            <a:off x="1150938" y="692150"/>
            <a:ext cx="4556125" cy="3416300"/>
          </a:xfrm>
          <a:ln cap="flat"/>
        </p:spPr>
      </p:sp>
      <p:sp>
        <p:nvSpPr>
          <p:cNvPr id="25608" name="Rectangle 7"/>
          <p:cNvSpPr>
            <a:spLocks noGrp="1" noChangeArrowheads="1"/>
          </p:cNvSpPr>
          <p:nvPr>
            <p:ph type="body" idx="1"/>
          </p:nvPr>
        </p:nvSpPr>
        <p:spPr>
          <a:noFill/>
        </p:spPr>
        <p:txBody>
          <a:bodyPr/>
          <a:lstStyle/>
          <a:p>
            <a:pPr eaLnBrk="1" hangingPunct="1"/>
            <a:endParaRPr lang="cs-CZ" altLang="cs-CZ"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defTabSz="762000">
              <a:spcBef>
                <a:spcPct val="30000"/>
              </a:spcBef>
              <a:defRPr sz="1200">
                <a:solidFill>
                  <a:schemeClr val="tx1"/>
                </a:solidFill>
                <a:latin typeface="Times New Roman" panose="02020603050405020304" pitchFamily="18" charset="0"/>
              </a:defRPr>
            </a:lvl1pPr>
            <a:lvl2pPr marL="742950" indent="-285750" defTabSz="762000">
              <a:spcBef>
                <a:spcPct val="30000"/>
              </a:spcBef>
              <a:defRPr sz="1200">
                <a:solidFill>
                  <a:schemeClr val="tx1"/>
                </a:solidFill>
                <a:latin typeface="Times New Roman" panose="02020603050405020304" pitchFamily="18" charset="0"/>
              </a:defRPr>
            </a:lvl2pPr>
            <a:lvl3pPr marL="1143000" indent="-228600" defTabSz="762000">
              <a:spcBef>
                <a:spcPct val="30000"/>
              </a:spcBef>
              <a:defRPr sz="1200">
                <a:solidFill>
                  <a:schemeClr val="tx1"/>
                </a:solidFill>
                <a:latin typeface="Times New Roman" panose="02020603050405020304" pitchFamily="18" charset="0"/>
              </a:defRPr>
            </a:lvl3pPr>
            <a:lvl4pPr marL="1600200" indent="-228600" defTabSz="762000">
              <a:spcBef>
                <a:spcPct val="30000"/>
              </a:spcBef>
              <a:defRPr sz="1200">
                <a:solidFill>
                  <a:schemeClr val="tx1"/>
                </a:solidFill>
                <a:latin typeface="Times New Roman" panose="02020603050405020304" pitchFamily="18" charset="0"/>
              </a:defRPr>
            </a:lvl4pPr>
            <a:lvl5pPr marL="2057400" indent="-228600" defTabSz="762000">
              <a:spcBef>
                <a:spcPct val="30000"/>
              </a:spcBef>
              <a:defRPr sz="1200">
                <a:solidFill>
                  <a:schemeClr val="tx1"/>
                </a:solidFill>
                <a:latin typeface="Times New Roman" panose="02020603050405020304" pitchFamily="18" charset="0"/>
              </a:defRPr>
            </a:lvl5pPr>
            <a:lvl6pPr marL="2514600" indent="-228600" defTabSz="7620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7620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7620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7620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670BA5F0-ED6B-4A81-8969-C011B924505B}" type="slidenum">
              <a:rPr lang="sk-SK" altLang="cs-CZ" sz="1000"/>
              <a:pPr>
                <a:spcBef>
                  <a:spcPct val="0"/>
                </a:spcBef>
              </a:pPr>
              <a:t>5</a:t>
            </a:fld>
            <a:endParaRPr lang="sk-SK" altLang="cs-CZ" sz="1000"/>
          </a:p>
        </p:txBody>
      </p:sp>
      <p:sp>
        <p:nvSpPr>
          <p:cNvPr id="26627"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cs-CZ" altLang="cs-CZ"/>
          </a:p>
        </p:txBody>
      </p:sp>
      <p:sp>
        <p:nvSpPr>
          <p:cNvPr id="26628"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defTabSz="762000">
              <a:spcBef>
                <a:spcPct val="30000"/>
              </a:spcBef>
              <a:defRPr sz="1200">
                <a:solidFill>
                  <a:schemeClr val="tx1"/>
                </a:solidFill>
                <a:latin typeface="Times New Roman" panose="02020603050405020304" pitchFamily="18" charset="0"/>
              </a:defRPr>
            </a:lvl1pPr>
            <a:lvl2pPr marL="742950" indent="-285750" defTabSz="762000">
              <a:spcBef>
                <a:spcPct val="30000"/>
              </a:spcBef>
              <a:defRPr sz="1200">
                <a:solidFill>
                  <a:schemeClr val="tx1"/>
                </a:solidFill>
                <a:latin typeface="Times New Roman" panose="02020603050405020304" pitchFamily="18" charset="0"/>
              </a:defRPr>
            </a:lvl2pPr>
            <a:lvl3pPr marL="1143000" indent="-228600" defTabSz="762000">
              <a:spcBef>
                <a:spcPct val="30000"/>
              </a:spcBef>
              <a:defRPr sz="1200">
                <a:solidFill>
                  <a:schemeClr val="tx1"/>
                </a:solidFill>
                <a:latin typeface="Times New Roman" panose="02020603050405020304" pitchFamily="18" charset="0"/>
              </a:defRPr>
            </a:lvl3pPr>
            <a:lvl4pPr marL="1600200" indent="-228600" defTabSz="762000">
              <a:spcBef>
                <a:spcPct val="30000"/>
              </a:spcBef>
              <a:defRPr sz="1200">
                <a:solidFill>
                  <a:schemeClr val="tx1"/>
                </a:solidFill>
                <a:latin typeface="Times New Roman" panose="02020603050405020304" pitchFamily="18" charset="0"/>
              </a:defRPr>
            </a:lvl4pPr>
            <a:lvl5pPr marL="2057400" indent="-228600" defTabSz="762000">
              <a:spcBef>
                <a:spcPct val="30000"/>
              </a:spcBef>
              <a:defRPr sz="1200">
                <a:solidFill>
                  <a:schemeClr val="tx1"/>
                </a:solidFill>
                <a:latin typeface="Times New Roman" panose="02020603050405020304" pitchFamily="18" charset="0"/>
              </a:defRPr>
            </a:lvl5pPr>
            <a:lvl6pPr marL="2514600" indent="-228600" defTabSz="7620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7620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7620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762000" eaLnBrk="0" fontAlgn="base" hangingPunct="0">
              <a:spcBef>
                <a:spcPct val="30000"/>
              </a:spcBef>
              <a:spcAft>
                <a:spcPct val="0"/>
              </a:spcAft>
              <a:defRPr sz="1200">
                <a:solidFill>
                  <a:schemeClr val="tx1"/>
                </a:solidFill>
                <a:latin typeface="Times New Roman" panose="02020603050405020304" pitchFamily="18" charset="0"/>
              </a:defRPr>
            </a:lvl9pPr>
          </a:lstStyle>
          <a:p>
            <a:pPr algn="r">
              <a:spcBef>
                <a:spcPct val="0"/>
              </a:spcBef>
            </a:pPr>
            <a:r>
              <a:rPr lang="sk-SK" altLang="cs-CZ" sz="1000" i="1"/>
              <a:t>2</a:t>
            </a:r>
            <a:endParaRPr lang="sk-SK" altLang="cs-CZ" sz="1000" i="1">
              <a:latin typeface="Times New Roman CE" panose="02020603050405020304" pitchFamily="18" charset="0"/>
            </a:endParaRPr>
          </a:p>
        </p:txBody>
      </p:sp>
      <p:sp>
        <p:nvSpPr>
          <p:cNvPr id="26629"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cs-CZ" altLang="cs-CZ"/>
          </a:p>
        </p:txBody>
      </p:sp>
      <p:sp>
        <p:nvSpPr>
          <p:cNvPr id="26630"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cs-CZ" altLang="cs-CZ"/>
          </a:p>
        </p:txBody>
      </p:sp>
      <p:sp>
        <p:nvSpPr>
          <p:cNvPr id="26631" name="Rectangle 6"/>
          <p:cNvSpPr>
            <a:spLocks noChangeArrowheads="1" noTextEdit="1"/>
          </p:cNvSpPr>
          <p:nvPr>
            <p:ph type="sldImg"/>
          </p:nvPr>
        </p:nvSpPr>
        <p:spPr>
          <a:xfrm>
            <a:off x="1150938" y="692150"/>
            <a:ext cx="4556125" cy="3416300"/>
          </a:xfrm>
          <a:ln cap="flat"/>
        </p:spPr>
      </p:sp>
      <p:sp>
        <p:nvSpPr>
          <p:cNvPr id="26632" name="Rectangle 7"/>
          <p:cNvSpPr>
            <a:spLocks noGrp="1" noChangeArrowheads="1"/>
          </p:cNvSpPr>
          <p:nvPr>
            <p:ph type="body" idx="1"/>
          </p:nvPr>
        </p:nvSpPr>
        <p:spPr>
          <a:noFill/>
        </p:spPr>
        <p:txBody>
          <a:bodyPr/>
          <a:lstStyle/>
          <a:p>
            <a:pPr eaLnBrk="1" hangingPunct="1"/>
            <a:endParaRPr lang="cs-CZ" altLang="cs-CZ"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defTabSz="762000">
              <a:spcBef>
                <a:spcPct val="30000"/>
              </a:spcBef>
              <a:defRPr sz="1200">
                <a:solidFill>
                  <a:schemeClr val="tx1"/>
                </a:solidFill>
                <a:latin typeface="Times New Roman" panose="02020603050405020304" pitchFamily="18" charset="0"/>
              </a:defRPr>
            </a:lvl1pPr>
            <a:lvl2pPr marL="742950" indent="-285750" defTabSz="762000">
              <a:spcBef>
                <a:spcPct val="30000"/>
              </a:spcBef>
              <a:defRPr sz="1200">
                <a:solidFill>
                  <a:schemeClr val="tx1"/>
                </a:solidFill>
                <a:latin typeface="Times New Roman" panose="02020603050405020304" pitchFamily="18" charset="0"/>
              </a:defRPr>
            </a:lvl2pPr>
            <a:lvl3pPr marL="1143000" indent="-228600" defTabSz="762000">
              <a:spcBef>
                <a:spcPct val="30000"/>
              </a:spcBef>
              <a:defRPr sz="1200">
                <a:solidFill>
                  <a:schemeClr val="tx1"/>
                </a:solidFill>
                <a:latin typeface="Times New Roman" panose="02020603050405020304" pitchFamily="18" charset="0"/>
              </a:defRPr>
            </a:lvl3pPr>
            <a:lvl4pPr marL="1600200" indent="-228600" defTabSz="762000">
              <a:spcBef>
                <a:spcPct val="30000"/>
              </a:spcBef>
              <a:defRPr sz="1200">
                <a:solidFill>
                  <a:schemeClr val="tx1"/>
                </a:solidFill>
                <a:latin typeface="Times New Roman" panose="02020603050405020304" pitchFamily="18" charset="0"/>
              </a:defRPr>
            </a:lvl4pPr>
            <a:lvl5pPr marL="2057400" indent="-228600" defTabSz="762000">
              <a:spcBef>
                <a:spcPct val="30000"/>
              </a:spcBef>
              <a:defRPr sz="1200">
                <a:solidFill>
                  <a:schemeClr val="tx1"/>
                </a:solidFill>
                <a:latin typeface="Times New Roman" panose="02020603050405020304" pitchFamily="18" charset="0"/>
              </a:defRPr>
            </a:lvl5pPr>
            <a:lvl6pPr marL="2514600" indent="-228600" defTabSz="7620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7620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7620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7620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1A0BE3A-9918-4CDE-A113-3BE2F55935E1}" type="slidenum">
              <a:rPr lang="sk-SK" altLang="cs-CZ" sz="1000"/>
              <a:pPr>
                <a:spcBef>
                  <a:spcPct val="0"/>
                </a:spcBef>
              </a:pPr>
              <a:t>6</a:t>
            </a:fld>
            <a:endParaRPr lang="sk-SK" altLang="cs-CZ" sz="1000"/>
          </a:p>
        </p:txBody>
      </p:sp>
      <p:sp>
        <p:nvSpPr>
          <p:cNvPr id="27651"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cs-CZ" altLang="cs-CZ"/>
          </a:p>
        </p:txBody>
      </p:sp>
      <p:sp>
        <p:nvSpPr>
          <p:cNvPr id="27652"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defTabSz="762000">
              <a:spcBef>
                <a:spcPct val="30000"/>
              </a:spcBef>
              <a:defRPr sz="1200">
                <a:solidFill>
                  <a:schemeClr val="tx1"/>
                </a:solidFill>
                <a:latin typeface="Times New Roman" panose="02020603050405020304" pitchFamily="18" charset="0"/>
              </a:defRPr>
            </a:lvl1pPr>
            <a:lvl2pPr marL="742950" indent="-285750" defTabSz="762000">
              <a:spcBef>
                <a:spcPct val="30000"/>
              </a:spcBef>
              <a:defRPr sz="1200">
                <a:solidFill>
                  <a:schemeClr val="tx1"/>
                </a:solidFill>
                <a:latin typeface="Times New Roman" panose="02020603050405020304" pitchFamily="18" charset="0"/>
              </a:defRPr>
            </a:lvl2pPr>
            <a:lvl3pPr marL="1143000" indent="-228600" defTabSz="762000">
              <a:spcBef>
                <a:spcPct val="30000"/>
              </a:spcBef>
              <a:defRPr sz="1200">
                <a:solidFill>
                  <a:schemeClr val="tx1"/>
                </a:solidFill>
                <a:latin typeface="Times New Roman" panose="02020603050405020304" pitchFamily="18" charset="0"/>
              </a:defRPr>
            </a:lvl3pPr>
            <a:lvl4pPr marL="1600200" indent="-228600" defTabSz="762000">
              <a:spcBef>
                <a:spcPct val="30000"/>
              </a:spcBef>
              <a:defRPr sz="1200">
                <a:solidFill>
                  <a:schemeClr val="tx1"/>
                </a:solidFill>
                <a:latin typeface="Times New Roman" panose="02020603050405020304" pitchFamily="18" charset="0"/>
              </a:defRPr>
            </a:lvl4pPr>
            <a:lvl5pPr marL="2057400" indent="-228600" defTabSz="762000">
              <a:spcBef>
                <a:spcPct val="30000"/>
              </a:spcBef>
              <a:defRPr sz="1200">
                <a:solidFill>
                  <a:schemeClr val="tx1"/>
                </a:solidFill>
                <a:latin typeface="Times New Roman" panose="02020603050405020304" pitchFamily="18" charset="0"/>
              </a:defRPr>
            </a:lvl5pPr>
            <a:lvl6pPr marL="2514600" indent="-228600" defTabSz="7620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7620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7620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762000" eaLnBrk="0" fontAlgn="base" hangingPunct="0">
              <a:spcBef>
                <a:spcPct val="30000"/>
              </a:spcBef>
              <a:spcAft>
                <a:spcPct val="0"/>
              </a:spcAft>
              <a:defRPr sz="1200">
                <a:solidFill>
                  <a:schemeClr val="tx1"/>
                </a:solidFill>
                <a:latin typeface="Times New Roman" panose="02020603050405020304" pitchFamily="18" charset="0"/>
              </a:defRPr>
            </a:lvl9pPr>
          </a:lstStyle>
          <a:p>
            <a:pPr algn="r">
              <a:spcBef>
                <a:spcPct val="0"/>
              </a:spcBef>
            </a:pPr>
            <a:r>
              <a:rPr lang="sk-SK" altLang="cs-CZ" sz="1000" i="1"/>
              <a:t>2</a:t>
            </a:r>
            <a:endParaRPr lang="sk-SK" altLang="cs-CZ" sz="1000" i="1">
              <a:latin typeface="Times New Roman CE" panose="02020603050405020304" pitchFamily="18" charset="0"/>
            </a:endParaRPr>
          </a:p>
        </p:txBody>
      </p:sp>
      <p:sp>
        <p:nvSpPr>
          <p:cNvPr id="27653"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cs-CZ" altLang="cs-CZ"/>
          </a:p>
        </p:txBody>
      </p:sp>
      <p:sp>
        <p:nvSpPr>
          <p:cNvPr id="27654"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cs-CZ" altLang="cs-CZ"/>
          </a:p>
        </p:txBody>
      </p:sp>
      <p:sp>
        <p:nvSpPr>
          <p:cNvPr id="27655" name="Rectangle 6"/>
          <p:cNvSpPr>
            <a:spLocks noChangeArrowheads="1" noTextEdit="1"/>
          </p:cNvSpPr>
          <p:nvPr>
            <p:ph type="sldImg"/>
          </p:nvPr>
        </p:nvSpPr>
        <p:spPr>
          <a:xfrm>
            <a:off x="1150938" y="692150"/>
            <a:ext cx="4556125" cy="3416300"/>
          </a:xfrm>
          <a:ln cap="flat"/>
        </p:spPr>
      </p:sp>
      <p:sp>
        <p:nvSpPr>
          <p:cNvPr id="27656" name="Rectangle 7"/>
          <p:cNvSpPr>
            <a:spLocks noGrp="1" noChangeArrowheads="1"/>
          </p:cNvSpPr>
          <p:nvPr>
            <p:ph type="body" idx="1"/>
          </p:nvPr>
        </p:nvSpPr>
        <p:spPr>
          <a:noFill/>
        </p:spPr>
        <p:txBody>
          <a:bodyPr/>
          <a:lstStyle/>
          <a:p>
            <a:pPr eaLnBrk="1" hangingPunct="1"/>
            <a:endParaRPr lang="cs-CZ" altLang="cs-CZ"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defTabSz="762000">
              <a:spcBef>
                <a:spcPct val="30000"/>
              </a:spcBef>
              <a:defRPr sz="1200">
                <a:solidFill>
                  <a:schemeClr val="tx1"/>
                </a:solidFill>
                <a:latin typeface="Times New Roman" panose="02020603050405020304" pitchFamily="18" charset="0"/>
              </a:defRPr>
            </a:lvl1pPr>
            <a:lvl2pPr marL="742950" indent="-285750" defTabSz="762000">
              <a:spcBef>
                <a:spcPct val="30000"/>
              </a:spcBef>
              <a:defRPr sz="1200">
                <a:solidFill>
                  <a:schemeClr val="tx1"/>
                </a:solidFill>
                <a:latin typeface="Times New Roman" panose="02020603050405020304" pitchFamily="18" charset="0"/>
              </a:defRPr>
            </a:lvl2pPr>
            <a:lvl3pPr marL="1143000" indent="-228600" defTabSz="762000">
              <a:spcBef>
                <a:spcPct val="30000"/>
              </a:spcBef>
              <a:defRPr sz="1200">
                <a:solidFill>
                  <a:schemeClr val="tx1"/>
                </a:solidFill>
                <a:latin typeface="Times New Roman" panose="02020603050405020304" pitchFamily="18" charset="0"/>
              </a:defRPr>
            </a:lvl3pPr>
            <a:lvl4pPr marL="1600200" indent="-228600" defTabSz="762000">
              <a:spcBef>
                <a:spcPct val="30000"/>
              </a:spcBef>
              <a:defRPr sz="1200">
                <a:solidFill>
                  <a:schemeClr val="tx1"/>
                </a:solidFill>
                <a:latin typeface="Times New Roman" panose="02020603050405020304" pitchFamily="18" charset="0"/>
              </a:defRPr>
            </a:lvl4pPr>
            <a:lvl5pPr marL="2057400" indent="-228600" defTabSz="762000">
              <a:spcBef>
                <a:spcPct val="30000"/>
              </a:spcBef>
              <a:defRPr sz="1200">
                <a:solidFill>
                  <a:schemeClr val="tx1"/>
                </a:solidFill>
                <a:latin typeface="Times New Roman" panose="02020603050405020304" pitchFamily="18" charset="0"/>
              </a:defRPr>
            </a:lvl5pPr>
            <a:lvl6pPr marL="2514600" indent="-228600" defTabSz="7620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7620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7620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7620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EEDAACE2-657B-4D6B-A313-320EA9207B2F}" type="slidenum">
              <a:rPr lang="sk-SK" altLang="cs-CZ" sz="1000"/>
              <a:pPr>
                <a:spcBef>
                  <a:spcPct val="0"/>
                </a:spcBef>
              </a:pPr>
              <a:t>7</a:t>
            </a:fld>
            <a:endParaRPr lang="sk-SK" altLang="cs-CZ" sz="1000"/>
          </a:p>
        </p:txBody>
      </p:sp>
      <p:sp>
        <p:nvSpPr>
          <p:cNvPr id="28675"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cs-CZ" altLang="cs-CZ"/>
          </a:p>
        </p:txBody>
      </p:sp>
      <p:sp>
        <p:nvSpPr>
          <p:cNvPr id="28676"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defTabSz="762000">
              <a:spcBef>
                <a:spcPct val="30000"/>
              </a:spcBef>
              <a:defRPr sz="1200">
                <a:solidFill>
                  <a:schemeClr val="tx1"/>
                </a:solidFill>
                <a:latin typeface="Times New Roman" panose="02020603050405020304" pitchFamily="18" charset="0"/>
              </a:defRPr>
            </a:lvl1pPr>
            <a:lvl2pPr marL="742950" indent="-285750" defTabSz="762000">
              <a:spcBef>
                <a:spcPct val="30000"/>
              </a:spcBef>
              <a:defRPr sz="1200">
                <a:solidFill>
                  <a:schemeClr val="tx1"/>
                </a:solidFill>
                <a:latin typeface="Times New Roman" panose="02020603050405020304" pitchFamily="18" charset="0"/>
              </a:defRPr>
            </a:lvl2pPr>
            <a:lvl3pPr marL="1143000" indent="-228600" defTabSz="762000">
              <a:spcBef>
                <a:spcPct val="30000"/>
              </a:spcBef>
              <a:defRPr sz="1200">
                <a:solidFill>
                  <a:schemeClr val="tx1"/>
                </a:solidFill>
                <a:latin typeface="Times New Roman" panose="02020603050405020304" pitchFamily="18" charset="0"/>
              </a:defRPr>
            </a:lvl3pPr>
            <a:lvl4pPr marL="1600200" indent="-228600" defTabSz="762000">
              <a:spcBef>
                <a:spcPct val="30000"/>
              </a:spcBef>
              <a:defRPr sz="1200">
                <a:solidFill>
                  <a:schemeClr val="tx1"/>
                </a:solidFill>
                <a:latin typeface="Times New Roman" panose="02020603050405020304" pitchFamily="18" charset="0"/>
              </a:defRPr>
            </a:lvl4pPr>
            <a:lvl5pPr marL="2057400" indent="-228600" defTabSz="762000">
              <a:spcBef>
                <a:spcPct val="30000"/>
              </a:spcBef>
              <a:defRPr sz="1200">
                <a:solidFill>
                  <a:schemeClr val="tx1"/>
                </a:solidFill>
                <a:latin typeface="Times New Roman" panose="02020603050405020304" pitchFamily="18" charset="0"/>
              </a:defRPr>
            </a:lvl5pPr>
            <a:lvl6pPr marL="2514600" indent="-228600" defTabSz="7620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7620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7620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762000" eaLnBrk="0" fontAlgn="base" hangingPunct="0">
              <a:spcBef>
                <a:spcPct val="30000"/>
              </a:spcBef>
              <a:spcAft>
                <a:spcPct val="0"/>
              </a:spcAft>
              <a:defRPr sz="1200">
                <a:solidFill>
                  <a:schemeClr val="tx1"/>
                </a:solidFill>
                <a:latin typeface="Times New Roman" panose="02020603050405020304" pitchFamily="18" charset="0"/>
              </a:defRPr>
            </a:lvl9pPr>
          </a:lstStyle>
          <a:p>
            <a:pPr algn="r">
              <a:spcBef>
                <a:spcPct val="0"/>
              </a:spcBef>
            </a:pPr>
            <a:r>
              <a:rPr lang="sk-SK" altLang="cs-CZ" sz="1000" i="1"/>
              <a:t>2</a:t>
            </a:r>
            <a:endParaRPr lang="sk-SK" altLang="cs-CZ" sz="1000" i="1">
              <a:latin typeface="Times New Roman CE" panose="02020603050405020304" pitchFamily="18" charset="0"/>
            </a:endParaRPr>
          </a:p>
        </p:txBody>
      </p:sp>
      <p:sp>
        <p:nvSpPr>
          <p:cNvPr id="28677"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cs-CZ" altLang="cs-CZ"/>
          </a:p>
        </p:txBody>
      </p:sp>
      <p:sp>
        <p:nvSpPr>
          <p:cNvPr id="28678"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cs-CZ" altLang="cs-CZ"/>
          </a:p>
        </p:txBody>
      </p:sp>
      <p:sp>
        <p:nvSpPr>
          <p:cNvPr id="28679" name="Rectangle 6"/>
          <p:cNvSpPr>
            <a:spLocks noChangeArrowheads="1" noTextEdit="1"/>
          </p:cNvSpPr>
          <p:nvPr>
            <p:ph type="sldImg"/>
          </p:nvPr>
        </p:nvSpPr>
        <p:spPr>
          <a:xfrm>
            <a:off x="1150938" y="692150"/>
            <a:ext cx="4556125" cy="3416300"/>
          </a:xfrm>
          <a:ln cap="flat"/>
        </p:spPr>
      </p:sp>
      <p:sp>
        <p:nvSpPr>
          <p:cNvPr id="28680" name="Rectangle 7"/>
          <p:cNvSpPr>
            <a:spLocks noGrp="1" noChangeArrowheads="1"/>
          </p:cNvSpPr>
          <p:nvPr>
            <p:ph type="body" idx="1"/>
          </p:nvPr>
        </p:nvSpPr>
        <p:spPr>
          <a:noFill/>
        </p:spPr>
        <p:txBody>
          <a:bodyPr/>
          <a:lstStyle/>
          <a:p>
            <a:pPr eaLnBrk="1" hangingPunct="1"/>
            <a:endParaRPr lang="cs-CZ" altLang="cs-CZ"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defTabSz="762000">
              <a:spcBef>
                <a:spcPct val="30000"/>
              </a:spcBef>
              <a:defRPr sz="1200">
                <a:solidFill>
                  <a:schemeClr val="tx1"/>
                </a:solidFill>
                <a:latin typeface="Times New Roman" panose="02020603050405020304" pitchFamily="18" charset="0"/>
              </a:defRPr>
            </a:lvl1pPr>
            <a:lvl2pPr marL="742950" indent="-285750" defTabSz="762000">
              <a:spcBef>
                <a:spcPct val="30000"/>
              </a:spcBef>
              <a:defRPr sz="1200">
                <a:solidFill>
                  <a:schemeClr val="tx1"/>
                </a:solidFill>
                <a:latin typeface="Times New Roman" panose="02020603050405020304" pitchFamily="18" charset="0"/>
              </a:defRPr>
            </a:lvl2pPr>
            <a:lvl3pPr marL="1143000" indent="-228600" defTabSz="762000">
              <a:spcBef>
                <a:spcPct val="30000"/>
              </a:spcBef>
              <a:defRPr sz="1200">
                <a:solidFill>
                  <a:schemeClr val="tx1"/>
                </a:solidFill>
                <a:latin typeface="Times New Roman" panose="02020603050405020304" pitchFamily="18" charset="0"/>
              </a:defRPr>
            </a:lvl3pPr>
            <a:lvl4pPr marL="1600200" indent="-228600" defTabSz="762000">
              <a:spcBef>
                <a:spcPct val="30000"/>
              </a:spcBef>
              <a:defRPr sz="1200">
                <a:solidFill>
                  <a:schemeClr val="tx1"/>
                </a:solidFill>
                <a:latin typeface="Times New Roman" panose="02020603050405020304" pitchFamily="18" charset="0"/>
              </a:defRPr>
            </a:lvl4pPr>
            <a:lvl5pPr marL="2057400" indent="-228600" defTabSz="762000">
              <a:spcBef>
                <a:spcPct val="30000"/>
              </a:spcBef>
              <a:defRPr sz="1200">
                <a:solidFill>
                  <a:schemeClr val="tx1"/>
                </a:solidFill>
                <a:latin typeface="Times New Roman" panose="02020603050405020304" pitchFamily="18" charset="0"/>
              </a:defRPr>
            </a:lvl5pPr>
            <a:lvl6pPr marL="2514600" indent="-228600" defTabSz="7620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7620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7620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7620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A3769A2D-6A92-4D28-A90F-29862EC9BC38}" type="slidenum">
              <a:rPr lang="sk-SK" altLang="cs-CZ" sz="1000"/>
              <a:pPr>
                <a:spcBef>
                  <a:spcPct val="0"/>
                </a:spcBef>
              </a:pPr>
              <a:t>8</a:t>
            </a:fld>
            <a:endParaRPr lang="sk-SK" altLang="cs-CZ" sz="1000"/>
          </a:p>
        </p:txBody>
      </p:sp>
      <p:sp>
        <p:nvSpPr>
          <p:cNvPr id="29699" name="Rectangle 2"/>
          <p:cNvSpPr>
            <a:spLocks noChangeArrowheads="1" noTextEdit="1"/>
          </p:cNvSpPr>
          <p:nvPr>
            <p:ph type="sldImg"/>
          </p:nvPr>
        </p:nvSpPr>
        <p:spPr>
          <a:xfrm>
            <a:off x="1150938" y="692150"/>
            <a:ext cx="4556125" cy="3416300"/>
          </a:xfrm>
          <a:ln cap="flat"/>
        </p:spPr>
      </p:sp>
      <p:sp>
        <p:nvSpPr>
          <p:cNvPr id="29700" name="Rectangle 3"/>
          <p:cNvSpPr>
            <a:spLocks noGrp="1" noChangeArrowheads="1"/>
          </p:cNvSpPr>
          <p:nvPr>
            <p:ph type="body" idx="1"/>
          </p:nvPr>
        </p:nvSpPr>
        <p:spPr>
          <a:noFill/>
        </p:spPr>
        <p:txBody>
          <a:bodyPr/>
          <a:lstStyle/>
          <a:p>
            <a:pPr eaLnBrk="1" hangingPunct="1"/>
            <a:endParaRPr lang="cs-CZ" altLang="cs-CZ"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cs-CZ" smtClean="0"/>
              <a:t>Kliknutím lze upravit styl předlohy.</a:t>
            </a:r>
            <a:endParaRPr lang="cs-CZ"/>
          </a:p>
        </p:txBody>
      </p:sp>
      <p:sp>
        <p:nvSpPr>
          <p:cNvPr id="4" name="Rectangle 4"/>
          <p:cNvSpPr>
            <a:spLocks noGrp="1" noChangeArrowheads="1"/>
          </p:cNvSpPr>
          <p:nvPr>
            <p:ph type="dt" sz="half" idx="10"/>
          </p:nvPr>
        </p:nvSpPr>
        <p:spPr>
          <a:ln/>
        </p:spPr>
        <p:txBody>
          <a:bodyPr/>
          <a:lstStyle>
            <a:lvl1pPr>
              <a:defRPr/>
            </a:lvl1pPr>
          </a:lstStyle>
          <a:p>
            <a:pPr>
              <a:defRPr/>
            </a:pPr>
            <a:endParaRPr lang="sk-SK" altLang="cs-CZ"/>
          </a:p>
        </p:txBody>
      </p:sp>
      <p:sp>
        <p:nvSpPr>
          <p:cNvPr id="5" name="Rectangle 5"/>
          <p:cNvSpPr>
            <a:spLocks noGrp="1" noChangeArrowheads="1"/>
          </p:cNvSpPr>
          <p:nvPr>
            <p:ph type="ftr" sz="quarter" idx="11"/>
          </p:nvPr>
        </p:nvSpPr>
        <p:spPr>
          <a:ln/>
        </p:spPr>
        <p:txBody>
          <a:bodyPr/>
          <a:lstStyle>
            <a:lvl1pPr>
              <a:defRPr/>
            </a:lvl1pPr>
          </a:lstStyle>
          <a:p>
            <a:pPr>
              <a:defRPr/>
            </a:pPr>
            <a:endParaRPr lang="sk-SK" altLang="cs-CZ"/>
          </a:p>
        </p:txBody>
      </p:sp>
      <p:sp>
        <p:nvSpPr>
          <p:cNvPr id="6" name="Rectangle 6"/>
          <p:cNvSpPr>
            <a:spLocks noGrp="1" noChangeArrowheads="1"/>
          </p:cNvSpPr>
          <p:nvPr>
            <p:ph type="sldNum" sz="quarter" idx="12"/>
          </p:nvPr>
        </p:nvSpPr>
        <p:spPr>
          <a:ln/>
        </p:spPr>
        <p:txBody>
          <a:bodyPr/>
          <a:lstStyle>
            <a:lvl1pPr>
              <a:defRPr/>
            </a:lvl1pPr>
          </a:lstStyle>
          <a:p>
            <a:fld id="{F7A48936-1474-48E8-94A7-4A28465BC409}" type="slidenum">
              <a:rPr lang="sk-SK" altLang="cs-CZ"/>
              <a:pPr/>
              <a:t>‹#›</a:t>
            </a:fld>
            <a:endParaRPr lang="sk-SK" altLang="cs-CZ"/>
          </a:p>
        </p:txBody>
      </p:sp>
    </p:spTree>
    <p:extLst>
      <p:ext uri="{BB962C8B-B14F-4D97-AF65-F5344CB8AC3E}">
        <p14:creationId xmlns:p14="http://schemas.microsoft.com/office/powerpoint/2010/main" val="3926925123"/>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4"/>
          <p:cNvSpPr>
            <a:spLocks noGrp="1" noChangeArrowheads="1"/>
          </p:cNvSpPr>
          <p:nvPr>
            <p:ph type="dt" sz="half" idx="10"/>
          </p:nvPr>
        </p:nvSpPr>
        <p:spPr>
          <a:ln/>
        </p:spPr>
        <p:txBody>
          <a:bodyPr/>
          <a:lstStyle>
            <a:lvl1pPr>
              <a:defRPr/>
            </a:lvl1pPr>
          </a:lstStyle>
          <a:p>
            <a:pPr>
              <a:defRPr/>
            </a:pPr>
            <a:endParaRPr lang="sk-SK" altLang="cs-CZ"/>
          </a:p>
        </p:txBody>
      </p:sp>
      <p:sp>
        <p:nvSpPr>
          <p:cNvPr id="5" name="Rectangle 5"/>
          <p:cNvSpPr>
            <a:spLocks noGrp="1" noChangeArrowheads="1"/>
          </p:cNvSpPr>
          <p:nvPr>
            <p:ph type="ftr" sz="quarter" idx="11"/>
          </p:nvPr>
        </p:nvSpPr>
        <p:spPr>
          <a:ln/>
        </p:spPr>
        <p:txBody>
          <a:bodyPr/>
          <a:lstStyle>
            <a:lvl1pPr>
              <a:defRPr/>
            </a:lvl1pPr>
          </a:lstStyle>
          <a:p>
            <a:pPr>
              <a:defRPr/>
            </a:pPr>
            <a:endParaRPr lang="sk-SK" altLang="cs-CZ"/>
          </a:p>
        </p:txBody>
      </p:sp>
      <p:sp>
        <p:nvSpPr>
          <p:cNvPr id="6" name="Rectangle 6"/>
          <p:cNvSpPr>
            <a:spLocks noGrp="1" noChangeArrowheads="1"/>
          </p:cNvSpPr>
          <p:nvPr>
            <p:ph type="sldNum" sz="quarter" idx="12"/>
          </p:nvPr>
        </p:nvSpPr>
        <p:spPr>
          <a:ln/>
        </p:spPr>
        <p:txBody>
          <a:bodyPr/>
          <a:lstStyle>
            <a:lvl1pPr>
              <a:defRPr/>
            </a:lvl1pPr>
          </a:lstStyle>
          <a:p>
            <a:fld id="{A0DD5DCF-05EC-4F9B-B074-220184B3C07C}" type="slidenum">
              <a:rPr lang="sk-SK" altLang="cs-CZ"/>
              <a:pPr/>
              <a:t>‹#›</a:t>
            </a:fld>
            <a:endParaRPr lang="sk-SK" altLang="cs-CZ"/>
          </a:p>
        </p:txBody>
      </p:sp>
    </p:spTree>
    <p:extLst>
      <p:ext uri="{BB962C8B-B14F-4D97-AF65-F5344CB8AC3E}">
        <p14:creationId xmlns:p14="http://schemas.microsoft.com/office/powerpoint/2010/main" val="2284156796"/>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15100" y="609600"/>
            <a:ext cx="1943100" cy="5486400"/>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685800" y="609600"/>
            <a:ext cx="5676900" cy="5486400"/>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4"/>
          <p:cNvSpPr>
            <a:spLocks noGrp="1" noChangeArrowheads="1"/>
          </p:cNvSpPr>
          <p:nvPr>
            <p:ph type="dt" sz="half" idx="10"/>
          </p:nvPr>
        </p:nvSpPr>
        <p:spPr>
          <a:ln/>
        </p:spPr>
        <p:txBody>
          <a:bodyPr/>
          <a:lstStyle>
            <a:lvl1pPr>
              <a:defRPr/>
            </a:lvl1pPr>
          </a:lstStyle>
          <a:p>
            <a:pPr>
              <a:defRPr/>
            </a:pPr>
            <a:endParaRPr lang="sk-SK" altLang="cs-CZ"/>
          </a:p>
        </p:txBody>
      </p:sp>
      <p:sp>
        <p:nvSpPr>
          <p:cNvPr id="5" name="Rectangle 5"/>
          <p:cNvSpPr>
            <a:spLocks noGrp="1" noChangeArrowheads="1"/>
          </p:cNvSpPr>
          <p:nvPr>
            <p:ph type="ftr" sz="quarter" idx="11"/>
          </p:nvPr>
        </p:nvSpPr>
        <p:spPr>
          <a:ln/>
        </p:spPr>
        <p:txBody>
          <a:bodyPr/>
          <a:lstStyle>
            <a:lvl1pPr>
              <a:defRPr/>
            </a:lvl1pPr>
          </a:lstStyle>
          <a:p>
            <a:pPr>
              <a:defRPr/>
            </a:pPr>
            <a:endParaRPr lang="sk-SK" altLang="cs-CZ"/>
          </a:p>
        </p:txBody>
      </p:sp>
      <p:sp>
        <p:nvSpPr>
          <p:cNvPr id="6" name="Rectangle 6"/>
          <p:cNvSpPr>
            <a:spLocks noGrp="1" noChangeArrowheads="1"/>
          </p:cNvSpPr>
          <p:nvPr>
            <p:ph type="sldNum" sz="quarter" idx="12"/>
          </p:nvPr>
        </p:nvSpPr>
        <p:spPr>
          <a:ln/>
        </p:spPr>
        <p:txBody>
          <a:bodyPr/>
          <a:lstStyle>
            <a:lvl1pPr>
              <a:defRPr/>
            </a:lvl1pPr>
          </a:lstStyle>
          <a:p>
            <a:fld id="{7A4E2AC3-D149-4A78-B2AE-1113698E61A6}" type="slidenum">
              <a:rPr lang="sk-SK" altLang="cs-CZ"/>
              <a:pPr/>
              <a:t>‹#›</a:t>
            </a:fld>
            <a:endParaRPr lang="sk-SK" altLang="cs-CZ"/>
          </a:p>
        </p:txBody>
      </p:sp>
    </p:spTree>
    <p:extLst>
      <p:ext uri="{BB962C8B-B14F-4D97-AF65-F5344CB8AC3E}">
        <p14:creationId xmlns:p14="http://schemas.microsoft.com/office/powerpoint/2010/main" val="2203832461"/>
      </p:ext>
    </p:extLst>
  </p:cSld>
  <p:clrMapOvr>
    <a:masterClrMapping/>
  </p:clrMapOvr>
  <p:transition>
    <p:dissolv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4" name="Rectangle 14"/>
          <p:cNvSpPr/>
          <p:nvPr/>
        </p:nvSpPr>
        <p:spPr>
          <a:xfrm>
            <a:off x="0" y="4743450"/>
            <a:ext cx="9144000" cy="21145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5" name="Straight Connector 15"/>
          <p:cNvCxnSpPr/>
          <p:nvPr/>
        </p:nvCxnSpPr>
        <p:spPr>
          <a:xfrm>
            <a:off x="0" y="4714875"/>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Subtitle 2"/>
          <p:cNvSpPr>
            <a:spLocks noGrp="1"/>
          </p:cNvSpPr>
          <p:nvPr>
            <p:ph type="subTitle" idx="1"/>
          </p:nvPr>
        </p:nvSpPr>
        <p:spPr>
          <a:xfrm>
            <a:off x="352426" y="2895600"/>
            <a:ext cx="4572000" cy="1368798"/>
          </a:xfrm>
        </p:spPr>
        <p:txBody>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
        <p:nvSpPr>
          <p:cNvPr id="12" name="Title 11"/>
          <p:cNvSpPr>
            <a:spLocks noGrp="1"/>
          </p:cNvSpPr>
          <p:nvPr>
            <p:ph type="title"/>
          </p:nvPr>
        </p:nvSpPr>
        <p:spPr>
          <a:xfrm>
            <a:off x="352426" y="457200"/>
            <a:ext cx="7680960" cy="243839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cs-CZ" smtClean="0"/>
              <a:t>Kliknutím lze upravit styl.</a:t>
            </a:r>
            <a:endParaRPr lang="en-US" dirty="0"/>
          </a:p>
        </p:txBody>
      </p:sp>
      <p:sp>
        <p:nvSpPr>
          <p:cNvPr id="6" name="Date Placeholder 21"/>
          <p:cNvSpPr>
            <a:spLocks noGrp="1"/>
          </p:cNvSpPr>
          <p:nvPr>
            <p:ph type="dt" sz="half" idx="10"/>
          </p:nvPr>
        </p:nvSpPr>
        <p:spPr/>
        <p:txBody>
          <a:bodyPr/>
          <a:lstStyle>
            <a:lvl1pPr>
              <a:defRPr/>
            </a:lvl1pPr>
          </a:lstStyle>
          <a:p>
            <a:pPr>
              <a:defRPr/>
            </a:pPr>
            <a:endParaRPr lang="cs-CZ" altLang="cs-CZ"/>
          </a:p>
        </p:txBody>
      </p:sp>
      <p:sp>
        <p:nvSpPr>
          <p:cNvPr id="7" name="Slide Number Placeholder 22"/>
          <p:cNvSpPr>
            <a:spLocks noGrp="1"/>
          </p:cNvSpPr>
          <p:nvPr>
            <p:ph type="sldNum" sz="quarter" idx="11"/>
          </p:nvPr>
        </p:nvSpPr>
        <p:spPr/>
        <p:txBody>
          <a:bodyPr/>
          <a:lstStyle>
            <a:lvl1pPr>
              <a:defRPr/>
            </a:lvl1pPr>
          </a:lstStyle>
          <a:p>
            <a:fld id="{7D9AFBD9-6A57-4C6C-98EB-3C513DEBC6F5}" type="slidenum">
              <a:rPr lang="cs-CZ" altLang="cs-CZ"/>
              <a:pPr/>
              <a:t>‹#›</a:t>
            </a:fld>
            <a:endParaRPr lang="cs-CZ" altLang="cs-CZ"/>
          </a:p>
        </p:txBody>
      </p:sp>
      <p:sp>
        <p:nvSpPr>
          <p:cNvPr id="8" name="Footer Placeholder 23"/>
          <p:cNvSpPr>
            <a:spLocks noGrp="1"/>
          </p:cNvSpPr>
          <p:nvPr>
            <p:ph type="ftr" sz="quarter" idx="12"/>
          </p:nvPr>
        </p:nvSpPr>
        <p:spPr/>
        <p:txBody>
          <a:bodyPr/>
          <a:lstStyle>
            <a:lvl1pPr>
              <a:defRPr/>
            </a:lvl1pPr>
          </a:lstStyle>
          <a:p>
            <a:pPr>
              <a:defRPr/>
            </a:pPr>
            <a:endParaRPr lang="cs-CZ" altLang="cs-CZ"/>
          </a:p>
        </p:txBody>
      </p:sp>
    </p:spTree>
    <p:extLst>
      <p:ext uri="{BB962C8B-B14F-4D97-AF65-F5344CB8AC3E}">
        <p14:creationId xmlns:p14="http://schemas.microsoft.com/office/powerpoint/2010/main" val="3397004115"/>
      </p:ext>
    </p:extLst>
  </p:cSld>
  <p:clrMapOvr>
    <a:masterClrMapping/>
  </p:clrMapOvr>
  <p:transition>
    <p:dissolv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4" name="Rectangle 8"/>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1" name="Content Placeholder 30"/>
          <p:cNvSpPr>
            <a:spLocks noGrp="1"/>
          </p:cNvSpPr>
          <p:nvPr>
            <p:ph sz="quarter" idx="13"/>
          </p:nvPr>
        </p:nvSpPr>
        <p:spPr>
          <a:xfrm>
            <a:off x="352426" y="1463040"/>
            <a:ext cx="7680960" cy="47244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8" name="Title 7"/>
          <p:cNvSpPr>
            <a:spLocks noGrp="1"/>
          </p:cNvSpPr>
          <p:nvPr>
            <p:ph type="title"/>
          </p:nvPr>
        </p:nvSpPr>
        <p:spPr/>
        <p:txBody>
          <a:bodyPr/>
          <a:lstStyle/>
          <a:p>
            <a:r>
              <a:rPr lang="cs-CZ" smtClean="0"/>
              <a:t>Kliknutím lze upravit styl.</a:t>
            </a:r>
            <a:endParaRPr lang="en-US" dirty="0"/>
          </a:p>
        </p:txBody>
      </p:sp>
      <p:sp>
        <p:nvSpPr>
          <p:cNvPr id="5" name="Date Placeholder 11"/>
          <p:cNvSpPr>
            <a:spLocks noGrp="1"/>
          </p:cNvSpPr>
          <p:nvPr>
            <p:ph type="dt" sz="half" idx="14"/>
          </p:nvPr>
        </p:nvSpPr>
        <p:spPr/>
        <p:txBody>
          <a:bodyPr/>
          <a:lstStyle>
            <a:lvl1pPr>
              <a:defRPr/>
            </a:lvl1pPr>
          </a:lstStyle>
          <a:p>
            <a:pPr>
              <a:defRPr/>
            </a:pPr>
            <a:endParaRPr lang="cs-CZ" altLang="cs-CZ"/>
          </a:p>
        </p:txBody>
      </p:sp>
      <p:sp>
        <p:nvSpPr>
          <p:cNvPr id="6" name="Slide Number Placeholder 18"/>
          <p:cNvSpPr>
            <a:spLocks noGrp="1"/>
          </p:cNvSpPr>
          <p:nvPr>
            <p:ph type="sldNum" sz="quarter" idx="15"/>
          </p:nvPr>
        </p:nvSpPr>
        <p:spPr/>
        <p:txBody>
          <a:bodyPr/>
          <a:lstStyle>
            <a:lvl1pPr>
              <a:defRPr/>
            </a:lvl1pPr>
          </a:lstStyle>
          <a:p>
            <a:fld id="{5D840574-31F9-4E1E-A91E-0F5DAA0F1492}" type="slidenum">
              <a:rPr lang="cs-CZ" altLang="cs-CZ"/>
              <a:pPr/>
              <a:t>‹#›</a:t>
            </a:fld>
            <a:endParaRPr lang="cs-CZ" altLang="cs-CZ"/>
          </a:p>
        </p:txBody>
      </p:sp>
      <p:sp>
        <p:nvSpPr>
          <p:cNvPr id="7" name="Footer Placeholder 20"/>
          <p:cNvSpPr>
            <a:spLocks noGrp="1"/>
          </p:cNvSpPr>
          <p:nvPr>
            <p:ph type="ftr" sz="quarter" idx="16"/>
          </p:nvPr>
        </p:nvSpPr>
        <p:spPr/>
        <p:txBody>
          <a:bodyPr/>
          <a:lstStyle>
            <a:lvl1pPr>
              <a:defRPr/>
            </a:lvl1pPr>
          </a:lstStyle>
          <a:p>
            <a:pPr>
              <a:defRPr/>
            </a:pPr>
            <a:endParaRPr lang="cs-CZ" altLang="cs-CZ"/>
          </a:p>
        </p:txBody>
      </p:sp>
    </p:spTree>
    <p:extLst>
      <p:ext uri="{BB962C8B-B14F-4D97-AF65-F5344CB8AC3E}">
        <p14:creationId xmlns:p14="http://schemas.microsoft.com/office/powerpoint/2010/main" val="1196917059"/>
      </p:ext>
    </p:extLst>
  </p:cSld>
  <p:clrMapOvr>
    <a:masterClrMapping/>
  </p:clrMapOvr>
  <p:transition>
    <p:dissolv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4"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12"/>
          <p:cNvSpPr/>
          <p:nvPr/>
        </p:nvSpPr>
        <p:spPr>
          <a:xfrm>
            <a:off x="0" y="0"/>
            <a:ext cx="9144000" cy="182880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6" name="Straight Connector 17"/>
          <p:cNvCxnSpPr/>
          <p:nvPr/>
        </p:nvCxnSpPr>
        <p:spPr>
          <a:xfrm>
            <a:off x="-4763" y="1828800"/>
            <a:ext cx="9144001"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Subtitle 2"/>
          <p:cNvSpPr>
            <a:spLocks noGrp="1"/>
          </p:cNvSpPr>
          <p:nvPr>
            <p:ph type="subTitle" idx="1"/>
          </p:nvPr>
        </p:nvSpPr>
        <p:spPr>
          <a:xfrm>
            <a:off x="352426" y="4003302"/>
            <a:ext cx="4572000" cy="1178298"/>
          </a:xfrm>
        </p:spPr>
        <p:txBody>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
        <p:nvSpPr>
          <p:cNvPr id="14" name="Title 13"/>
          <p:cNvSpPr>
            <a:spLocks noGrp="1"/>
          </p:cNvSpPr>
          <p:nvPr>
            <p:ph type="title"/>
          </p:nvPr>
        </p:nvSpPr>
        <p:spPr>
          <a:xfrm>
            <a:off x="354366" y="1990078"/>
            <a:ext cx="8439912" cy="1984248"/>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lvl="0"/>
            <a:r>
              <a:rPr lang="cs-CZ" smtClean="0"/>
              <a:t>Kliknutím lze upravit styl.</a:t>
            </a:r>
            <a:endParaRPr lang="en-US" dirty="0"/>
          </a:p>
        </p:txBody>
      </p:sp>
      <p:sp>
        <p:nvSpPr>
          <p:cNvPr id="7" name="Date Placeholder 15"/>
          <p:cNvSpPr>
            <a:spLocks noGrp="1"/>
          </p:cNvSpPr>
          <p:nvPr>
            <p:ph type="dt" sz="half" idx="10"/>
          </p:nvPr>
        </p:nvSpPr>
        <p:spPr/>
        <p:txBody>
          <a:bodyPr/>
          <a:lstStyle>
            <a:lvl1pPr>
              <a:defRPr/>
            </a:lvl1pPr>
          </a:lstStyle>
          <a:p>
            <a:pPr>
              <a:defRPr/>
            </a:pPr>
            <a:endParaRPr lang="cs-CZ" altLang="cs-CZ"/>
          </a:p>
        </p:txBody>
      </p:sp>
      <p:sp>
        <p:nvSpPr>
          <p:cNvPr id="8" name="Slide Number Placeholder 19"/>
          <p:cNvSpPr>
            <a:spLocks noGrp="1"/>
          </p:cNvSpPr>
          <p:nvPr>
            <p:ph type="sldNum" sz="quarter" idx="11"/>
          </p:nvPr>
        </p:nvSpPr>
        <p:spPr/>
        <p:txBody>
          <a:bodyPr/>
          <a:lstStyle>
            <a:lvl1pPr>
              <a:defRPr/>
            </a:lvl1pPr>
          </a:lstStyle>
          <a:p>
            <a:fld id="{A821C3BD-991D-4563-9517-49231855E2D5}" type="slidenum">
              <a:rPr lang="cs-CZ" altLang="cs-CZ"/>
              <a:pPr/>
              <a:t>‹#›</a:t>
            </a:fld>
            <a:endParaRPr lang="cs-CZ" altLang="cs-CZ"/>
          </a:p>
        </p:txBody>
      </p:sp>
      <p:sp>
        <p:nvSpPr>
          <p:cNvPr id="9" name="Footer Placeholder 20"/>
          <p:cNvSpPr>
            <a:spLocks noGrp="1"/>
          </p:cNvSpPr>
          <p:nvPr>
            <p:ph type="ftr" sz="quarter" idx="12"/>
          </p:nvPr>
        </p:nvSpPr>
        <p:spPr/>
        <p:txBody>
          <a:bodyPr/>
          <a:lstStyle>
            <a:lvl1pPr>
              <a:defRPr/>
            </a:lvl1pPr>
          </a:lstStyle>
          <a:p>
            <a:pPr>
              <a:defRPr/>
            </a:pPr>
            <a:endParaRPr lang="cs-CZ" altLang="cs-CZ"/>
          </a:p>
        </p:txBody>
      </p:sp>
    </p:spTree>
    <p:extLst>
      <p:ext uri="{BB962C8B-B14F-4D97-AF65-F5344CB8AC3E}">
        <p14:creationId xmlns:p14="http://schemas.microsoft.com/office/powerpoint/2010/main" val="818625206"/>
      </p:ext>
    </p:extLst>
  </p:cSld>
  <p:clrMapOvr>
    <a:masterClrMapping/>
  </p:clrMapOvr>
  <p:transition>
    <p:dissolv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5"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Content Placeholder 11"/>
          <p:cNvSpPr>
            <a:spLocks noGrp="1"/>
          </p:cNvSpPr>
          <p:nvPr>
            <p:ph sz="quarter" idx="14"/>
          </p:nvPr>
        </p:nvSpPr>
        <p:spPr>
          <a:xfrm>
            <a:off x="4901184" y="1463040"/>
            <a:ext cx="3886200" cy="4288536"/>
          </a:xfrm>
        </p:spPr>
        <p:txBody>
          <a:bodyPr/>
          <a:lstStyle>
            <a:lvl1pPr>
              <a:defRPr sz="1600"/>
            </a:lvl1pPr>
            <a:lvl2pPr>
              <a:defRPr sz="1600"/>
            </a:lvl2pPr>
            <a:lvl3pPr>
              <a:defRPr sz="1600"/>
            </a:lvl3pPr>
            <a:lvl4pPr>
              <a:defRPr sz="1600"/>
            </a:lvl4pPr>
            <a:lvl5pPr>
              <a:defRPr sz="1600"/>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18" name="Content Placeholder 30"/>
          <p:cNvSpPr>
            <a:spLocks noGrp="1"/>
          </p:cNvSpPr>
          <p:nvPr>
            <p:ph sz="quarter" idx="13"/>
          </p:nvPr>
        </p:nvSpPr>
        <p:spPr>
          <a:xfrm>
            <a:off x="352426" y="1463040"/>
            <a:ext cx="3886200" cy="4288536"/>
          </a:xfrm>
        </p:spPr>
        <p:txBody>
          <a:bodyPr/>
          <a:lstStyle>
            <a:lvl1pPr>
              <a:defRPr sz="1600"/>
            </a:lvl1pPr>
            <a:lvl2pPr>
              <a:defRPr sz="1600"/>
            </a:lvl2pPr>
            <a:lvl3pPr>
              <a:defRPr sz="1600"/>
            </a:lvl3pPr>
            <a:lvl4pPr>
              <a:defRPr sz="1600"/>
            </a:lvl4pPr>
            <a:lvl5pPr>
              <a:defRPr sz="1600"/>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27" name="Title 26"/>
          <p:cNvSpPr>
            <a:spLocks noGrp="1"/>
          </p:cNvSpPr>
          <p:nvPr>
            <p:ph type="title"/>
          </p:nvPr>
        </p:nvSpPr>
        <p:spPr/>
        <p:txBody>
          <a:bodyPr/>
          <a:lstStyle/>
          <a:p>
            <a:r>
              <a:rPr lang="cs-CZ" smtClean="0"/>
              <a:t>Kliknutím lze upravit styl.</a:t>
            </a:r>
            <a:endParaRPr lang="en-US" dirty="0"/>
          </a:p>
        </p:txBody>
      </p:sp>
      <p:sp>
        <p:nvSpPr>
          <p:cNvPr id="6" name="Date Placeholder 19"/>
          <p:cNvSpPr>
            <a:spLocks noGrp="1"/>
          </p:cNvSpPr>
          <p:nvPr>
            <p:ph type="dt" sz="half" idx="15"/>
          </p:nvPr>
        </p:nvSpPr>
        <p:spPr/>
        <p:txBody>
          <a:bodyPr/>
          <a:lstStyle>
            <a:lvl1pPr>
              <a:defRPr/>
            </a:lvl1pPr>
          </a:lstStyle>
          <a:p>
            <a:pPr>
              <a:defRPr/>
            </a:pPr>
            <a:endParaRPr lang="cs-CZ" altLang="cs-CZ"/>
          </a:p>
        </p:txBody>
      </p:sp>
      <p:sp>
        <p:nvSpPr>
          <p:cNvPr id="7" name="Slide Number Placeholder 24"/>
          <p:cNvSpPr>
            <a:spLocks noGrp="1"/>
          </p:cNvSpPr>
          <p:nvPr>
            <p:ph type="sldNum" sz="quarter" idx="16"/>
          </p:nvPr>
        </p:nvSpPr>
        <p:spPr/>
        <p:txBody>
          <a:bodyPr/>
          <a:lstStyle>
            <a:lvl1pPr>
              <a:defRPr/>
            </a:lvl1pPr>
          </a:lstStyle>
          <a:p>
            <a:fld id="{33570E99-9BA5-4025-9CA4-8E1F0B434D74}" type="slidenum">
              <a:rPr lang="cs-CZ" altLang="cs-CZ"/>
              <a:pPr/>
              <a:t>‹#›</a:t>
            </a:fld>
            <a:endParaRPr lang="cs-CZ" altLang="cs-CZ"/>
          </a:p>
        </p:txBody>
      </p:sp>
      <p:sp>
        <p:nvSpPr>
          <p:cNvPr id="8" name="Footer Placeholder 25"/>
          <p:cNvSpPr>
            <a:spLocks noGrp="1"/>
          </p:cNvSpPr>
          <p:nvPr>
            <p:ph type="ftr" sz="quarter" idx="17"/>
          </p:nvPr>
        </p:nvSpPr>
        <p:spPr/>
        <p:txBody>
          <a:bodyPr/>
          <a:lstStyle>
            <a:lvl1pPr>
              <a:defRPr/>
            </a:lvl1pPr>
          </a:lstStyle>
          <a:p>
            <a:pPr>
              <a:defRPr/>
            </a:pPr>
            <a:endParaRPr lang="cs-CZ" altLang="cs-CZ"/>
          </a:p>
        </p:txBody>
      </p:sp>
    </p:spTree>
    <p:extLst>
      <p:ext uri="{BB962C8B-B14F-4D97-AF65-F5344CB8AC3E}">
        <p14:creationId xmlns:p14="http://schemas.microsoft.com/office/powerpoint/2010/main" val="119583885"/>
      </p:ext>
    </p:extLst>
  </p:cSld>
  <p:clrMapOvr>
    <a:masterClrMapping/>
  </p:clrMapOvr>
  <p:transition>
    <p:dissolv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7" name="Rectangle 12"/>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Text Placeholder 3"/>
          <p:cNvSpPr>
            <a:spLocks noGrp="1"/>
          </p:cNvSpPr>
          <p:nvPr>
            <p:ph type="body" sz="half" idx="2"/>
          </p:nvPr>
        </p:nvSpPr>
        <p:spPr>
          <a:xfrm>
            <a:off x="352426" y="1463040"/>
            <a:ext cx="3886200" cy="509587"/>
          </a:xfrm>
        </p:spPr>
        <p:txBody>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19" name="Text Placeholder 3"/>
          <p:cNvSpPr>
            <a:spLocks noGrp="1"/>
          </p:cNvSpPr>
          <p:nvPr>
            <p:ph type="body" sz="half" idx="15"/>
          </p:nvPr>
        </p:nvSpPr>
        <p:spPr>
          <a:xfrm>
            <a:off x="4900613" y="1463040"/>
            <a:ext cx="3886200" cy="509587"/>
          </a:xfrm>
        </p:spPr>
        <p:txBody>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22" name="Content Placeholder 11"/>
          <p:cNvSpPr>
            <a:spLocks noGrp="1"/>
          </p:cNvSpPr>
          <p:nvPr>
            <p:ph sz="quarter" idx="14"/>
          </p:nvPr>
        </p:nvSpPr>
        <p:spPr>
          <a:xfrm>
            <a:off x="4900613" y="2011680"/>
            <a:ext cx="3886200" cy="3736848"/>
          </a:xfrm>
        </p:spPr>
        <p:txBody>
          <a:bodyPr/>
          <a:lstStyle>
            <a:lvl1pPr>
              <a:defRPr sz="1600"/>
            </a:lvl1pPr>
            <a:lvl2pPr>
              <a:defRPr sz="1600"/>
            </a:lvl2pPr>
            <a:lvl3pPr>
              <a:defRPr sz="1600"/>
            </a:lvl3pPr>
            <a:lvl4pPr>
              <a:defRPr sz="1600"/>
            </a:lvl4pPr>
            <a:lvl5pPr>
              <a:defRPr sz="1600"/>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28" name="Content Placeholder 30"/>
          <p:cNvSpPr>
            <a:spLocks noGrp="1"/>
          </p:cNvSpPr>
          <p:nvPr>
            <p:ph sz="quarter" idx="13"/>
          </p:nvPr>
        </p:nvSpPr>
        <p:spPr>
          <a:xfrm>
            <a:off x="352426" y="2011680"/>
            <a:ext cx="3886200" cy="3736848"/>
          </a:xfrm>
        </p:spPr>
        <p:txBody>
          <a:bodyPr/>
          <a:lstStyle>
            <a:lvl1pPr>
              <a:defRPr sz="1600"/>
            </a:lvl1pPr>
            <a:lvl2pPr>
              <a:defRPr sz="1600"/>
            </a:lvl2pPr>
            <a:lvl3pPr>
              <a:defRPr sz="1600"/>
            </a:lvl3pPr>
            <a:lvl4pPr>
              <a:defRPr sz="1600"/>
            </a:lvl4pPr>
            <a:lvl5pPr>
              <a:defRPr sz="1600"/>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30" name="Title 29"/>
          <p:cNvSpPr>
            <a:spLocks noGrp="1"/>
          </p:cNvSpPr>
          <p:nvPr>
            <p:ph type="title"/>
          </p:nvPr>
        </p:nvSpPr>
        <p:spPr/>
        <p:txBody>
          <a:bodyPr/>
          <a:lstStyle/>
          <a:p>
            <a:r>
              <a:rPr lang="cs-CZ" smtClean="0"/>
              <a:t>Kliknutím lze upravit styl.</a:t>
            </a:r>
            <a:endParaRPr lang="en-US"/>
          </a:p>
        </p:txBody>
      </p:sp>
      <p:sp>
        <p:nvSpPr>
          <p:cNvPr id="8" name="Date Placeholder 19"/>
          <p:cNvSpPr>
            <a:spLocks noGrp="1"/>
          </p:cNvSpPr>
          <p:nvPr>
            <p:ph type="dt" sz="half" idx="16"/>
          </p:nvPr>
        </p:nvSpPr>
        <p:spPr/>
        <p:txBody>
          <a:bodyPr/>
          <a:lstStyle>
            <a:lvl1pPr>
              <a:defRPr/>
            </a:lvl1pPr>
          </a:lstStyle>
          <a:p>
            <a:pPr>
              <a:defRPr/>
            </a:pPr>
            <a:endParaRPr lang="cs-CZ" altLang="cs-CZ"/>
          </a:p>
        </p:txBody>
      </p:sp>
      <p:sp>
        <p:nvSpPr>
          <p:cNvPr id="9" name="Slide Number Placeholder 23"/>
          <p:cNvSpPr>
            <a:spLocks noGrp="1"/>
          </p:cNvSpPr>
          <p:nvPr>
            <p:ph type="sldNum" sz="quarter" idx="17"/>
          </p:nvPr>
        </p:nvSpPr>
        <p:spPr/>
        <p:txBody>
          <a:bodyPr/>
          <a:lstStyle>
            <a:lvl1pPr>
              <a:defRPr/>
            </a:lvl1pPr>
          </a:lstStyle>
          <a:p>
            <a:fld id="{DB791707-8174-498A-ABFD-D3B9FA0A5086}" type="slidenum">
              <a:rPr lang="cs-CZ" altLang="cs-CZ"/>
              <a:pPr/>
              <a:t>‹#›</a:t>
            </a:fld>
            <a:endParaRPr lang="cs-CZ" altLang="cs-CZ"/>
          </a:p>
        </p:txBody>
      </p:sp>
      <p:sp>
        <p:nvSpPr>
          <p:cNvPr id="10" name="Footer Placeholder 28"/>
          <p:cNvSpPr>
            <a:spLocks noGrp="1"/>
          </p:cNvSpPr>
          <p:nvPr>
            <p:ph type="ftr" sz="quarter" idx="18"/>
          </p:nvPr>
        </p:nvSpPr>
        <p:spPr/>
        <p:txBody>
          <a:bodyPr/>
          <a:lstStyle>
            <a:lvl1pPr>
              <a:defRPr/>
            </a:lvl1pPr>
          </a:lstStyle>
          <a:p>
            <a:pPr>
              <a:defRPr/>
            </a:pPr>
            <a:endParaRPr lang="cs-CZ" altLang="cs-CZ"/>
          </a:p>
        </p:txBody>
      </p:sp>
    </p:spTree>
    <p:extLst>
      <p:ext uri="{BB962C8B-B14F-4D97-AF65-F5344CB8AC3E}">
        <p14:creationId xmlns:p14="http://schemas.microsoft.com/office/powerpoint/2010/main" val="3218482089"/>
      </p:ext>
    </p:extLst>
  </p:cSld>
  <p:clrMapOvr>
    <a:masterClrMapping/>
  </p:clrMapOvr>
  <p:transition>
    <p:dissolv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3"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Title 14"/>
          <p:cNvSpPr>
            <a:spLocks noGrp="1"/>
          </p:cNvSpPr>
          <p:nvPr>
            <p:ph type="title"/>
          </p:nvPr>
        </p:nvSpPr>
        <p:spPr/>
        <p:txBody>
          <a:bodyPr/>
          <a:lstStyle/>
          <a:p>
            <a:r>
              <a:rPr lang="cs-CZ" smtClean="0"/>
              <a:t>Kliknutím lze upravit styl.</a:t>
            </a:r>
            <a:endParaRPr lang="en-US"/>
          </a:p>
        </p:txBody>
      </p:sp>
      <p:sp>
        <p:nvSpPr>
          <p:cNvPr id="4" name="Date Placeholder 10"/>
          <p:cNvSpPr>
            <a:spLocks noGrp="1"/>
          </p:cNvSpPr>
          <p:nvPr>
            <p:ph type="dt" sz="half" idx="10"/>
          </p:nvPr>
        </p:nvSpPr>
        <p:spPr/>
        <p:txBody>
          <a:bodyPr/>
          <a:lstStyle>
            <a:lvl1pPr>
              <a:defRPr/>
            </a:lvl1pPr>
          </a:lstStyle>
          <a:p>
            <a:pPr>
              <a:defRPr/>
            </a:pPr>
            <a:endParaRPr lang="cs-CZ" altLang="cs-CZ"/>
          </a:p>
        </p:txBody>
      </p:sp>
      <p:sp>
        <p:nvSpPr>
          <p:cNvPr id="5" name="Slide Number Placeholder 13"/>
          <p:cNvSpPr>
            <a:spLocks noGrp="1"/>
          </p:cNvSpPr>
          <p:nvPr>
            <p:ph type="sldNum" sz="quarter" idx="11"/>
          </p:nvPr>
        </p:nvSpPr>
        <p:spPr/>
        <p:txBody>
          <a:bodyPr/>
          <a:lstStyle>
            <a:lvl1pPr>
              <a:defRPr/>
            </a:lvl1pPr>
          </a:lstStyle>
          <a:p>
            <a:fld id="{20110E34-0D9E-4045-B54C-5486284CB8FB}" type="slidenum">
              <a:rPr lang="cs-CZ" altLang="cs-CZ"/>
              <a:pPr/>
              <a:t>‹#›</a:t>
            </a:fld>
            <a:endParaRPr lang="cs-CZ" altLang="cs-CZ"/>
          </a:p>
        </p:txBody>
      </p:sp>
      <p:sp>
        <p:nvSpPr>
          <p:cNvPr id="6" name="Footer Placeholder 17"/>
          <p:cNvSpPr>
            <a:spLocks noGrp="1"/>
          </p:cNvSpPr>
          <p:nvPr>
            <p:ph type="ftr" sz="quarter" idx="12"/>
          </p:nvPr>
        </p:nvSpPr>
        <p:spPr/>
        <p:txBody>
          <a:bodyPr/>
          <a:lstStyle>
            <a:lvl1pPr>
              <a:defRPr/>
            </a:lvl1pPr>
          </a:lstStyle>
          <a:p>
            <a:pPr>
              <a:defRPr/>
            </a:pPr>
            <a:endParaRPr lang="cs-CZ" altLang="cs-CZ"/>
          </a:p>
        </p:txBody>
      </p:sp>
    </p:spTree>
    <p:extLst>
      <p:ext uri="{BB962C8B-B14F-4D97-AF65-F5344CB8AC3E}">
        <p14:creationId xmlns:p14="http://schemas.microsoft.com/office/powerpoint/2010/main" val="2682514032"/>
      </p:ext>
    </p:extLst>
  </p:cSld>
  <p:clrMapOvr>
    <a:masterClrMapping/>
  </p:clrMapOvr>
  <p:transition>
    <p:dissolv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Rectangle 7"/>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Date Placeholder 6"/>
          <p:cNvSpPr>
            <a:spLocks noGrp="1"/>
          </p:cNvSpPr>
          <p:nvPr>
            <p:ph type="dt" sz="half" idx="10"/>
          </p:nvPr>
        </p:nvSpPr>
        <p:spPr/>
        <p:txBody>
          <a:bodyPr/>
          <a:lstStyle>
            <a:lvl1pPr>
              <a:defRPr/>
            </a:lvl1pPr>
          </a:lstStyle>
          <a:p>
            <a:pPr>
              <a:defRPr/>
            </a:pPr>
            <a:endParaRPr lang="cs-CZ" altLang="cs-CZ"/>
          </a:p>
        </p:txBody>
      </p:sp>
      <p:sp>
        <p:nvSpPr>
          <p:cNvPr id="4" name="Slide Number Placeholder 11"/>
          <p:cNvSpPr>
            <a:spLocks noGrp="1"/>
          </p:cNvSpPr>
          <p:nvPr>
            <p:ph type="sldNum" sz="quarter" idx="11"/>
          </p:nvPr>
        </p:nvSpPr>
        <p:spPr/>
        <p:txBody>
          <a:bodyPr/>
          <a:lstStyle>
            <a:lvl1pPr>
              <a:defRPr/>
            </a:lvl1pPr>
          </a:lstStyle>
          <a:p>
            <a:fld id="{33381119-24DA-4F4B-8A33-9E74A6644A64}" type="slidenum">
              <a:rPr lang="cs-CZ" altLang="cs-CZ"/>
              <a:pPr/>
              <a:t>‹#›</a:t>
            </a:fld>
            <a:endParaRPr lang="cs-CZ" altLang="cs-CZ"/>
          </a:p>
        </p:txBody>
      </p:sp>
      <p:sp>
        <p:nvSpPr>
          <p:cNvPr id="5" name="Footer Placeholder 12"/>
          <p:cNvSpPr>
            <a:spLocks noGrp="1"/>
          </p:cNvSpPr>
          <p:nvPr>
            <p:ph type="ftr" sz="quarter" idx="12"/>
          </p:nvPr>
        </p:nvSpPr>
        <p:spPr/>
        <p:txBody>
          <a:bodyPr/>
          <a:lstStyle>
            <a:lvl1pPr>
              <a:defRPr/>
            </a:lvl1pPr>
          </a:lstStyle>
          <a:p>
            <a:pPr>
              <a:defRPr/>
            </a:pPr>
            <a:endParaRPr lang="cs-CZ" altLang="cs-CZ"/>
          </a:p>
        </p:txBody>
      </p:sp>
    </p:spTree>
    <p:extLst>
      <p:ext uri="{BB962C8B-B14F-4D97-AF65-F5344CB8AC3E}">
        <p14:creationId xmlns:p14="http://schemas.microsoft.com/office/powerpoint/2010/main" val="1890617346"/>
      </p:ext>
    </p:extLst>
  </p:cSld>
  <p:clrMapOvr>
    <a:masterClrMapping/>
  </p:clrMapOvr>
  <p:transition>
    <p:dissolv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5" name="Rectangle 11"/>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13"/>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7" name="Straight Connector 2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cs-CZ" smtClean="0"/>
              <a:t>Kliknutím lze upravit styl.</a:t>
            </a:r>
            <a:endParaRPr lang="en-US"/>
          </a:p>
        </p:txBody>
      </p:sp>
      <p:sp>
        <p:nvSpPr>
          <p:cNvPr id="11" name="Text Placeholder 3"/>
          <p:cNvSpPr>
            <a:spLocks noGrp="1"/>
          </p:cNvSpPr>
          <p:nvPr>
            <p:ph type="body" sz="half" idx="2"/>
          </p:nvPr>
        </p:nvSpPr>
        <p:spPr>
          <a:xfrm>
            <a:off x="352426" y="1463040"/>
            <a:ext cx="3381375" cy="3967162"/>
          </a:xfrm>
        </p:spPr>
        <p:txBody>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16" name="Content Placeholder 11"/>
          <p:cNvSpPr>
            <a:spLocks noGrp="1"/>
          </p:cNvSpPr>
          <p:nvPr>
            <p:ph sz="quarter" idx="14"/>
          </p:nvPr>
        </p:nvSpPr>
        <p:spPr>
          <a:xfrm>
            <a:off x="4105275" y="1463040"/>
            <a:ext cx="4681538" cy="3968496"/>
          </a:xfrm>
        </p:spPr>
        <p:txBody>
          <a:bodyPr/>
          <a:lstStyle>
            <a:lvl1pPr>
              <a:defRPr sz="1600"/>
            </a:lvl1pPr>
            <a:lvl2pPr>
              <a:defRPr sz="1600"/>
            </a:lvl2pPr>
            <a:lvl3pPr>
              <a:defRPr sz="1600"/>
            </a:lvl3pPr>
            <a:lvl4pPr>
              <a:defRPr sz="1600"/>
            </a:lvl4pPr>
            <a:lvl5pPr>
              <a:defRPr sz="1600"/>
            </a:lvl5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8" name="Date Placeholder 12"/>
          <p:cNvSpPr>
            <a:spLocks noGrp="1"/>
          </p:cNvSpPr>
          <p:nvPr>
            <p:ph type="dt" sz="half" idx="15"/>
          </p:nvPr>
        </p:nvSpPr>
        <p:spPr/>
        <p:txBody>
          <a:bodyPr/>
          <a:lstStyle>
            <a:lvl1pPr>
              <a:defRPr/>
            </a:lvl1pPr>
          </a:lstStyle>
          <a:p>
            <a:pPr>
              <a:defRPr/>
            </a:pPr>
            <a:endParaRPr lang="cs-CZ" altLang="cs-CZ"/>
          </a:p>
        </p:txBody>
      </p:sp>
      <p:sp>
        <p:nvSpPr>
          <p:cNvPr id="9" name="Slide Number Placeholder 17"/>
          <p:cNvSpPr>
            <a:spLocks noGrp="1"/>
          </p:cNvSpPr>
          <p:nvPr>
            <p:ph type="sldNum" sz="quarter" idx="16"/>
          </p:nvPr>
        </p:nvSpPr>
        <p:spPr/>
        <p:txBody>
          <a:bodyPr/>
          <a:lstStyle>
            <a:lvl1pPr>
              <a:defRPr/>
            </a:lvl1pPr>
          </a:lstStyle>
          <a:p>
            <a:fld id="{A6F8B6B6-1C66-4A35-B322-B1245F97CFD3}" type="slidenum">
              <a:rPr lang="cs-CZ" altLang="cs-CZ"/>
              <a:pPr/>
              <a:t>‹#›</a:t>
            </a:fld>
            <a:endParaRPr lang="cs-CZ" altLang="cs-CZ"/>
          </a:p>
        </p:txBody>
      </p:sp>
      <p:sp>
        <p:nvSpPr>
          <p:cNvPr id="10" name="Footer Placeholder 19"/>
          <p:cNvSpPr>
            <a:spLocks noGrp="1"/>
          </p:cNvSpPr>
          <p:nvPr>
            <p:ph type="ftr" sz="quarter" idx="17"/>
          </p:nvPr>
        </p:nvSpPr>
        <p:spPr/>
        <p:txBody>
          <a:bodyPr/>
          <a:lstStyle>
            <a:lvl1pPr>
              <a:defRPr/>
            </a:lvl1pPr>
          </a:lstStyle>
          <a:p>
            <a:pPr>
              <a:defRPr/>
            </a:pPr>
            <a:endParaRPr lang="cs-CZ" altLang="cs-CZ"/>
          </a:p>
        </p:txBody>
      </p:sp>
    </p:spTree>
    <p:extLst>
      <p:ext uri="{BB962C8B-B14F-4D97-AF65-F5344CB8AC3E}">
        <p14:creationId xmlns:p14="http://schemas.microsoft.com/office/powerpoint/2010/main" val="2958709552"/>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4"/>
          <p:cNvSpPr>
            <a:spLocks noGrp="1" noChangeArrowheads="1"/>
          </p:cNvSpPr>
          <p:nvPr>
            <p:ph type="dt" sz="half" idx="10"/>
          </p:nvPr>
        </p:nvSpPr>
        <p:spPr>
          <a:ln/>
        </p:spPr>
        <p:txBody>
          <a:bodyPr/>
          <a:lstStyle>
            <a:lvl1pPr>
              <a:defRPr/>
            </a:lvl1pPr>
          </a:lstStyle>
          <a:p>
            <a:pPr>
              <a:defRPr/>
            </a:pPr>
            <a:endParaRPr lang="sk-SK" altLang="cs-CZ"/>
          </a:p>
        </p:txBody>
      </p:sp>
      <p:sp>
        <p:nvSpPr>
          <p:cNvPr id="5" name="Rectangle 5"/>
          <p:cNvSpPr>
            <a:spLocks noGrp="1" noChangeArrowheads="1"/>
          </p:cNvSpPr>
          <p:nvPr>
            <p:ph type="ftr" sz="quarter" idx="11"/>
          </p:nvPr>
        </p:nvSpPr>
        <p:spPr>
          <a:ln/>
        </p:spPr>
        <p:txBody>
          <a:bodyPr/>
          <a:lstStyle>
            <a:lvl1pPr>
              <a:defRPr/>
            </a:lvl1pPr>
          </a:lstStyle>
          <a:p>
            <a:pPr>
              <a:defRPr/>
            </a:pPr>
            <a:endParaRPr lang="sk-SK" altLang="cs-CZ"/>
          </a:p>
        </p:txBody>
      </p:sp>
      <p:sp>
        <p:nvSpPr>
          <p:cNvPr id="6" name="Rectangle 6"/>
          <p:cNvSpPr>
            <a:spLocks noGrp="1" noChangeArrowheads="1"/>
          </p:cNvSpPr>
          <p:nvPr>
            <p:ph type="sldNum" sz="quarter" idx="12"/>
          </p:nvPr>
        </p:nvSpPr>
        <p:spPr>
          <a:ln/>
        </p:spPr>
        <p:txBody>
          <a:bodyPr/>
          <a:lstStyle>
            <a:lvl1pPr>
              <a:defRPr/>
            </a:lvl1pPr>
          </a:lstStyle>
          <a:p>
            <a:fld id="{5F4D0298-A466-4CA4-9D6C-04D53FD96DF6}" type="slidenum">
              <a:rPr lang="sk-SK" altLang="cs-CZ"/>
              <a:pPr/>
              <a:t>‹#›</a:t>
            </a:fld>
            <a:endParaRPr lang="sk-SK" altLang="cs-CZ"/>
          </a:p>
        </p:txBody>
      </p:sp>
    </p:spTree>
    <p:extLst>
      <p:ext uri="{BB962C8B-B14F-4D97-AF65-F5344CB8AC3E}">
        <p14:creationId xmlns:p14="http://schemas.microsoft.com/office/powerpoint/2010/main" val="1732036109"/>
      </p:ext>
    </p:extLst>
  </p:cSld>
  <p:clrMapOvr>
    <a:masterClrMapping/>
  </p:clrMapOvr>
  <p:transition>
    <p:dissolv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5" name="Rectangle 9"/>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10"/>
          <p:cNvSpPr/>
          <p:nvPr/>
        </p:nvSpPr>
        <p:spPr>
          <a:xfrm>
            <a:off x="0" y="5734050"/>
            <a:ext cx="9144000" cy="112395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7" name="Straight Connector 11"/>
          <p:cNvCxnSpPr/>
          <p:nvPr/>
        </p:nvCxnSpPr>
        <p:spPr>
          <a:xfrm>
            <a:off x="0" y="5695950"/>
            <a:ext cx="914400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Picture Placeholder 2"/>
          <p:cNvSpPr>
            <a:spLocks noGrp="1"/>
          </p:cNvSpPr>
          <p:nvPr>
            <p:ph type="pic" idx="1"/>
          </p:nvPr>
        </p:nvSpPr>
        <p:spPr>
          <a:xfrm>
            <a:off x="5229224" y="0"/>
            <a:ext cx="3914775" cy="565785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endParaRPr lang="en-US" noProof="0" dirty="0"/>
          </a:p>
        </p:txBody>
      </p:sp>
      <p:sp>
        <p:nvSpPr>
          <p:cNvPr id="25" name="Text Placeholder 24"/>
          <p:cNvSpPr>
            <a:spLocks noGrp="1"/>
          </p:cNvSpPr>
          <p:nvPr>
            <p:ph type="body" sz="quarter" idx="13"/>
          </p:nvPr>
        </p:nvSpPr>
        <p:spPr>
          <a:xfrm>
            <a:off x="352426" y="1600199"/>
            <a:ext cx="4572000" cy="3593237"/>
          </a:xfrm>
        </p:spPr>
        <p:txBody>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cs-CZ" smtClean="0"/>
              <a:t>Kliknutím lze upravit styly předlohy textu.</a:t>
            </a:r>
          </a:p>
        </p:txBody>
      </p:sp>
      <p:sp>
        <p:nvSpPr>
          <p:cNvPr id="19" name="Title Placeholder 1"/>
          <p:cNvSpPr>
            <a:spLocks noGrp="1"/>
          </p:cNvSpPr>
          <p:nvPr>
            <p:ph type="title"/>
          </p:nvPr>
        </p:nvSpPr>
        <p:spPr>
          <a:xfrm>
            <a:off x="352425" y="275208"/>
            <a:ext cx="4572000" cy="1324992"/>
          </a:xfrm>
          <a:prstGeom prst="rect">
            <a:avLst/>
          </a:prstGeom>
        </p:spPr>
        <p:txBody>
          <a:bodyPr rtlCol="0">
            <a:normAutofit/>
          </a:bodyPr>
          <a:lstStyle/>
          <a:p>
            <a:r>
              <a:rPr lang="cs-CZ" smtClean="0"/>
              <a:t>Kliknutím lze upravit styl.</a:t>
            </a:r>
            <a:endParaRPr lang="en-US" dirty="0"/>
          </a:p>
        </p:txBody>
      </p:sp>
      <p:sp>
        <p:nvSpPr>
          <p:cNvPr id="8" name="Date Placeholder 12"/>
          <p:cNvSpPr>
            <a:spLocks noGrp="1"/>
          </p:cNvSpPr>
          <p:nvPr>
            <p:ph type="dt" sz="half" idx="14"/>
          </p:nvPr>
        </p:nvSpPr>
        <p:spPr/>
        <p:txBody>
          <a:bodyPr/>
          <a:lstStyle>
            <a:lvl1pPr>
              <a:defRPr/>
            </a:lvl1pPr>
          </a:lstStyle>
          <a:p>
            <a:pPr>
              <a:defRPr/>
            </a:pPr>
            <a:endParaRPr lang="cs-CZ" altLang="cs-CZ"/>
          </a:p>
        </p:txBody>
      </p:sp>
      <p:sp>
        <p:nvSpPr>
          <p:cNvPr id="9" name="Slide Number Placeholder 19"/>
          <p:cNvSpPr>
            <a:spLocks noGrp="1"/>
          </p:cNvSpPr>
          <p:nvPr>
            <p:ph type="sldNum" sz="quarter" idx="15"/>
          </p:nvPr>
        </p:nvSpPr>
        <p:spPr/>
        <p:txBody>
          <a:bodyPr/>
          <a:lstStyle>
            <a:lvl1pPr>
              <a:defRPr/>
            </a:lvl1pPr>
          </a:lstStyle>
          <a:p>
            <a:fld id="{F1FBBD6E-2C2D-4BAA-9B0C-088DBA31B155}" type="slidenum">
              <a:rPr lang="cs-CZ" altLang="cs-CZ"/>
              <a:pPr/>
              <a:t>‹#›</a:t>
            </a:fld>
            <a:endParaRPr lang="cs-CZ" altLang="cs-CZ"/>
          </a:p>
        </p:txBody>
      </p:sp>
      <p:sp>
        <p:nvSpPr>
          <p:cNvPr id="10" name="Footer Placeholder 20"/>
          <p:cNvSpPr>
            <a:spLocks noGrp="1"/>
          </p:cNvSpPr>
          <p:nvPr>
            <p:ph type="ftr" sz="quarter" idx="16"/>
          </p:nvPr>
        </p:nvSpPr>
        <p:spPr/>
        <p:txBody>
          <a:bodyPr/>
          <a:lstStyle>
            <a:lvl1pPr>
              <a:defRPr/>
            </a:lvl1pPr>
          </a:lstStyle>
          <a:p>
            <a:pPr>
              <a:defRPr/>
            </a:pPr>
            <a:endParaRPr lang="cs-CZ" altLang="cs-CZ"/>
          </a:p>
        </p:txBody>
      </p:sp>
    </p:spTree>
    <p:extLst>
      <p:ext uri="{BB962C8B-B14F-4D97-AF65-F5344CB8AC3E}">
        <p14:creationId xmlns:p14="http://schemas.microsoft.com/office/powerpoint/2010/main" val="1504428609"/>
      </p:ext>
    </p:extLst>
  </p:cSld>
  <p:clrMapOvr>
    <a:masterClrMapping/>
  </p:clrMapOvr>
  <p:transition>
    <p:dissolv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4"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p>
            <a:r>
              <a:rPr lang="cs-CZ" smtClean="0"/>
              <a:t>Kliknutím lze upravit styl.</a:t>
            </a:r>
            <a:endParaRPr lang="en-US"/>
          </a:p>
        </p:txBody>
      </p:sp>
      <p:sp>
        <p:nvSpPr>
          <p:cNvPr id="3" name="Vertical Text Placeholder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5" name="Date Placeholder 3"/>
          <p:cNvSpPr>
            <a:spLocks noGrp="1"/>
          </p:cNvSpPr>
          <p:nvPr>
            <p:ph type="dt" sz="half" idx="10"/>
          </p:nvPr>
        </p:nvSpPr>
        <p:spPr/>
        <p:txBody>
          <a:bodyPr/>
          <a:lstStyle>
            <a:lvl1pPr>
              <a:defRPr/>
            </a:lvl1pPr>
          </a:lstStyle>
          <a:p>
            <a:pPr>
              <a:defRPr/>
            </a:pPr>
            <a:endParaRPr lang="cs-CZ" altLang="cs-CZ"/>
          </a:p>
        </p:txBody>
      </p:sp>
      <p:sp>
        <p:nvSpPr>
          <p:cNvPr id="6" name="Footer Placeholder 4"/>
          <p:cNvSpPr>
            <a:spLocks noGrp="1"/>
          </p:cNvSpPr>
          <p:nvPr>
            <p:ph type="ftr" sz="quarter" idx="11"/>
          </p:nvPr>
        </p:nvSpPr>
        <p:spPr/>
        <p:txBody>
          <a:bodyPr/>
          <a:lstStyle>
            <a:lvl1pPr>
              <a:defRPr/>
            </a:lvl1pPr>
          </a:lstStyle>
          <a:p>
            <a:pPr>
              <a:defRPr/>
            </a:pPr>
            <a:endParaRPr lang="cs-CZ" altLang="cs-CZ"/>
          </a:p>
        </p:txBody>
      </p:sp>
      <p:sp>
        <p:nvSpPr>
          <p:cNvPr id="7" name="Slide Number Placeholder 5"/>
          <p:cNvSpPr>
            <a:spLocks noGrp="1"/>
          </p:cNvSpPr>
          <p:nvPr>
            <p:ph type="sldNum" sz="quarter" idx="12"/>
          </p:nvPr>
        </p:nvSpPr>
        <p:spPr/>
        <p:txBody>
          <a:bodyPr/>
          <a:lstStyle>
            <a:lvl1pPr>
              <a:defRPr/>
            </a:lvl1pPr>
          </a:lstStyle>
          <a:p>
            <a:fld id="{0EE36EEF-D837-4E53-9445-250DB2EC8123}" type="slidenum">
              <a:rPr lang="cs-CZ" altLang="cs-CZ"/>
              <a:pPr/>
              <a:t>‹#›</a:t>
            </a:fld>
            <a:endParaRPr lang="cs-CZ" altLang="cs-CZ"/>
          </a:p>
        </p:txBody>
      </p:sp>
    </p:spTree>
    <p:extLst>
      <p:ext uri="{BB962C8B-B14F-4D97-AF65-F5344CB8AC3E}">
        <p14:creationId xmlns:p14="http://schemas.microsoft.com/office/powerpoint/2010/main" val="3693524898"/>
      </p:ext>
    </p:extLst>
  </p:cSld>
  <p:clrMapOvr>
    <a:masterClrMapping/>
  </p:clrMapOvr>
  <p:transition>
    <p:dissolv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4" name="Rectangle 6"/>
          <p:cNvSpPr/>
          <p:nvPr/>
        </p:nvSpPr>
        <p:spPr>
          <a:xfrm>
            <a:off x="0" y="0"/>
            <a:ext cx="9144000" cy="68580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cs-CZ" smtClean="0"/>
              <a:t>Kliknutím lze upravit styl.</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5" name="Date Placeholder 3"/>
          <p:cNvSpPr>
            <a:spLocks noGrp="1"/>
          </p:cNvSpPr>
          <p:nvPr>
            <p:ph type="dt" sz="half" idx="10"/>
          </p:nvPr>
        </p:nvSpPr>
        <p:spPr/>
        <p:txBody>
          <a:bodyPr/>
          <a:lstStyle>
            <a:lvl1pPr>
              <a:defRPr/>
            </a:lvl1pPr>
          </a:lstStyle>
          <a:p>
            <a:pPr>
              <a:defRPr/>
            </a:pPr>
            <a:endParaRPr lang="cs-CZ" altLang="cs-CZ"/>
          </a:p>
        </p:txBody>
      </p:sp>
      <p:sp>
        <p:nvSpPr>
          <p:cNvPr id="6" name="Footer Placeholder 4"/>
          <p:cNvSpPr>
            <a:spLocks noGrp="1"/>
          </p:cNvSpPr>
          <p:nvPr>
            <p:ph type="ftr" sz="quarter" idx="11"/>
          </p:nvPr>
        </p:nvSpPr>
        <p:spPr/>
        <p:txBody>
          <a:bodyPr/>
          <a:lstStyle>
            <a:lvl1pPr>
              <a:defRPr/>
            </a:lvl1pPr>
          </a:lstStyle>
          <a:p>
            <a:pPr>
              <a:defRPr/>
            </a:pPr>
            <a:endParaRPr lang="cs-CZ" altLang="cs-CZ"/>
          </a:p>
        </p:txBody>
      </p:sp>
      <p:sp>
        <p:nvSpPr>
          <p:cNvPr id="7" name="Slide Number Placeholder 5"/>
          <p:cNvSpPr>
            <a:spLocks noGrp="1"/>
          </p:cNvSpPr>
          <p:nvPr>
            <p:ph type="sldNum" sz="quarter" idx="12"/>
          </p:nvPr>
        </p:nvSpPr>
        <p:spPr/>
        <p:txBody>
          <a:bodyPr/>
          <a:lstStyle>
            <a:lvl1pPr>
              <a:defRPr/>
            </a:lvl1pPr>
          </a:lstStyle>
          <a:p>
            <a:fld id="{116404FD-A970-47E1-B56E-0CD30B482B71}" type="slidenum">
              <a:rPr lang="cs-CZ" altLang="cs-CZ"/>
              <a:pPr/>
              <a:t>‹#›</a:t>
            </a:fld>
            <a:endParaRPr lang="cs-CZ" altLang="cs-CZ"/>
          </a:p>
        </p:txBody>
      </p:sp>
    </p:spTree>
    <p:extLst>
      <p:ext uri="{BB962C8B-B14F-4D97-AF65-F5344CB8AC3E}">
        <p14:creationId xmlns:p14="http://schemas.microsoft.com/office/powerpoint/2010/main" val="4048113878"/>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smtClean="0"/>
              <a:t>Kliknutím lze upravit styly předlohy textu.</a:t>
            </a:r>
          </a:p>
        </p:txBody>
      </p:sp>
      <p:sp>
        <p:nvSpPr>
          <p:cNvPr id="4" name="Rectangle 4"/>
          <p:cNvSpPr>
            <a:spLocks noGrp="1" noChangeArrowheads="1"/>
          </p:cNvSpPr>
          <p:nvPr>
            <p:ph type="dt" sz="half" idx="10"/>
          </p:nvPr>
        </p:nvSpPr>
        <p:spPr>
          <a:ln/>
        </p:spPr>
        <p:txBody>
          <a:bodyPr/>
          <a:lstStyle>
            <a:lvl1pPr>
              <a:defRPr/>
            </a:lvl1pPr>
          </a:lstStyle>
          <a:p>
            <a:pPr>
              <a:defRPr/>
            </a:pPr>
            <a:endParaRPr lang="sk-SK" altLang="cs-CZ"/>
          </a:p>
        </p:txBody>
      </p:sp>
      <p:sp>
        <p:nvSpPr>
          <p:cNvPr id="5" name="Rectangle 5"/>
          <p:cNvSpPr>
            <a:spLocks noGrp="1" noChangeArrowheads="1"/>
          </p:cNvSpPr>
          <p:nvPr>
            <p:ph type="ftr" sz="quarter" idx="11"/>
          </p:nvPr>
        </p:nvSpPr>
        <p:spPr>
          <a:ln/>
        </p:spPr>
        <p:txBody>
          <a:bodyPr/>
          <a:lstStyle>
            <a:lvl1pPr>
              <a:defRPr/>
            </a:lvl1pPr>
          </a:lstStyle>
          <a:p>
            <a:pPr>
              <a:defRPr/>
            </a:pPr>
            <a:endParaRPr lang="sk-SK" altLang="cs-CZ"/>
          </a:p>
        </p:txBody>
      </p:sp>
      <p:sp>
        <p:nvSpPr>
          <p:cNvPr id="6" name="Rectangle 6"/>
          <p:cNvSpPr>
            <a:spLocks noGrp="1" noChangeArrowheads="1"/>
          </p:cNvSpPr>
          <p:nvPr>
            <p:ph type="sldNum" sz="quarter" idx="12"/>
          </p:nvPr>
        </p:nvSpPr>
        <p:spPr>
          <a:ln/>
        </p:spPr>
        <p:txBody>
          <a:bodyPr/>
          <a:lstStyle>
            <a:lvl1pPr>
              <a:defRPr/>
            </a:lvl1pPr>
          </a:lstStyle>
          <a:p>
            <a:fld id="{601B382F-CF13-4322-8413-346B4A7DEE2C}" type="slidenum">
              <a:rPr lang="sk-SK" altLang="cs-CZ"/>
              <a:pPr/>
              <a:t>‹#›</a:t>
            </a:fld>
            <a:endParaRPr lang="sk-SK" altLang="cs-CZ"/>
          </a:p>
        </p:txBody>
      </p:sp>
    </p:spTree>
    <p:extLst>
      <p:ext uri="{BB962C8B-B14F-4D97-AF65-F5344CB8AC3E}">
        <p14:creationId xmlns:p14="http://schemas.microsoft.com/office/powerpoint/2010/main" val="1586038073"/>
      </p:ext>
    </p:extLst>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Rectangle 4"/>
          <p:cNvSpPr>
            <a:spLocks noGrp="1" noChangeArrowheads="1"/>
          </p:cNvSpPr>
          <p:nvPr>
            <p:ph type="dt" sz="half" idx="10"/>
          </p:nvPr>
        </p:nvSpPr>
        <p:spPr>
          <a:ln/>
        </p:spPr>
        <p:txBody>
          <a:bodyPr/>
          <a:lstStyle>
            <a:lvl1pPr>
              <a:defRPr/>
            </a:lvl1pPr>
          </a:lstStyle>
          <a:p>
            <a:pPr>
              <a:defRPr/>
            </a:pPr>
            <a:endParaRPr lang="sk-SK" altLang="cs-CZ"/>
          </a:p>
        </p:txBody>
      </p:sp>
      <p:sp>
        <p:nvSpPr>
          <p:cNvPr id="6" name="Rectangle 5"/>
          <p:cNvSpPr>
            <a:spLocks noGrp="1" noChangeArrowheads="1"/>
          </p:cNvSpPr>
          <p:nvPr>
            <p:ph type="ftr" sz="quarter" idx="11"/>
          </p:nvPr>
        </p:nvSpPr>
        <p:spPr>
          <a:ln/>
        </p:spPr>
        <p:txBody>
          <a:bodyPr/>
          <a:lstStyle>
            <a:lvl1pPr>
              <a:defRPr/>
            </a:lvl1pPr>
          </a:lstStyle>
          <a:p>
            <a:pPr>
              <a:defRPr/>
            </a:pPr>
            <a:endParaRPr lang="sk-SK" altLang="cs-CZ"/>
          </a:p>
        </p:txBody>
      </p:sp>
      <p:sp>
        <p:nvSpPr>
          <p:cNvPr id="7" name="Rectangle 6"/>
          <p:cNvSpPr>
            <a:spLocks noGrp="1" noChangeArrowheads="1"/>
          </p:cNvSpPr>
          <p:nvPr>
            <p:ph type="sldNum" sz="quarter" idx="12"/>
          </p:nvPr>
        </p:nvSpPr>
        <p:spPr>
          <a:ln/>
        </p:spPr>
        <p:txBody>
          <a:bodyPr/>
          <a:lstStyle>
            <a:lvl1pPr>
              <a:defRPr/>
            </a:lvl1pPr>
          </a:lstStyle>
          <a:p>
            <a:fld id="{10345CE4-22EF-4531-B27A-74061F9D9DD3}" type="slidenum">
              <a:rPr lang="sk-SK" altLang="cs-CZ"/>
              <a:pPr/>
              <a:t>‹#›</a:t>
            </a:fld>
            <a:endParaRPr lang="sk-SK" altLang="cs-CZ"/>
          </a:p>
        </p:txBody>
      </p:sp>
    </p:spTree>
    <p:extLst>
      <p:ext uri="{BB962C8B-B14F-4D97-AF65-F5344CB8AC3E}">
        <p14:creationId xmlns:p14="http://schemas.microsoft.com/office/powerpoint/2010/main" val="3778746887"/>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Rectangle 4"/>
          <p:cNvSpPr>
            <a:spLocks noGrp="1" noChangeArrowheads="1"/>
          </p:cNvSpPr>
          <p:nvPr>
            <p:ph type="dt" sz="half" idx="10"/>
          </p:nvPr>
        </p:nvSpPr>
        <p:spPr>
          <a:ln/>
        </p:spPr>
        <p:txBody>
          <a:bodyPr/>
          <a:lstStyle>
            <a:lvl1pPr>
              <a:defRPr/>
            </a:lvl1pPr>
          </a:lstStyle>
          <a:p>
            <a:pPr>
              <a:defRPr/>
            </a:pPr>
            <a:endParaRPr lang="sk-SK" altLang="cs-CZ"/>
          </a:p>
        </p:txBody>
      </p:sp>
      <p:sp>
        <p:nvSpPr>
          <p:cNvPr id="8" name="Rectangle 5"/>
          <p:cNvSpPr>
            <a:spLocks noGrp="1" noChangeArrowheads="1"/>
          </p:cNvSpPr>
          <p:nvPr>
            <p:ph type="ftr" sz="quarter" idx="11"/>
          </p:nvPr>
        </p:nvSpPr>
        <p:spPr>
          <a:ln/>
        </p:spPr>
        <p:txBody>
          <a:bodyPr/>
          <a:lstStyle>
            <a:lvl1pPr>
              <a:defRPr/>
            </a:lvl1pPr>
          </a:lstStyle>
          <a:p>
            <a:pPr>
              <a:defRPr/>
            </a:pPr>
            <a:endParaRPr lang="sk-SK" altLang="cs-CZ"/>
          </a:p>
        </p:txBody>
      </p:sp>
      <p:sp>
        <p:nvSpPr>
          <p:cNvPr id="9" name="Rectangle 6"/>
          <p:cNvSpPr>
            <a:spLocks noGrp="1" noChangeArrowheads="1"/>
          </p:cNvSpPr>
          <p:nvPr>
            <p:ph type="sldNum" sz="quarter" idx="12"/>
          </p:nvPr>
        </p:nvSpPr>
        <p:spPr>
          <a:ln/>
        </p:spPr>
        <p:txBody>
          <a:bodyPr/>
          <a:lstStyle>
            <a:lvl1pPr>
              <a:defRPr/>
            </a:lvl1pPr>
          </a:lstStyle>
          <a:p>
            <a:fld id="{FA99C36D-837D-4FCC-8A79-FD92319B5924}" type="slidenum">
              <a:rPr lang="sk-SK" altLang="cs-CZ"/>
              <a:pPr/>
              <a:t>‹#›</a:t>
            </a:fld>
            <a:endParaRPr lang="sk-SK" altLang="cs-CZ"/>
          </a:p>
        </p:txBody>
      </p:sp>
    </p:spTree>
    <p:extLst>
      <p:ext uri="{BB962C8B-B14F-4D97-AF65-F5344CB8AC3E}">
        <p14:creationId xmlns:p14="http://schemas.microsoft.com/office/powerpoint/2010/main" val="2246263795"/>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Rectangle 4"/>
          <p:cNvSpPr>
            <a:spLocks noGrp="1" noChangeArrowheads="1"/>
          </p:cNvSpPr>
          <p:nvPr>
            <p:ph type="dt" sz="half" idx="10"/>
          </p:nvPr>
        </p:nvSpPr>
        <p:spPr>
          <a:ln/>
        </p:spPr>
        <p:txBody>
          <a:bodyPr/>
          <a:lstStyle>
            <a:lvl1pPr>
              <a:defRPr/>
            </a:lvl1pPr>
          </a:lstStyle>
          <a:p>
            <a:pPr>
              <a:defRPr/>
            </a:pPr>
            <a:endParaRPr lang="sk-SK" altLang="cs-CZ"/>
          </a:p>
        </p:txBody>
      </p:sp>
      <p:sp>
        <p:nvSpPr>
          <p:cNvPr id="4" name="Rectangle 5"/>
          <p:cNvSpPr>
            <a:spLocks noGrp="1" noChangeArrowheads="1"/>
          </p:cNvSpPr>
          <p:nvPr>
            <p:ph type="ftr" sz="quarter" idx="11"/>
          </p:nvPr>
        </p:nvSpPr>
        <p:spPr>
          <a:ln/>
        </p:spPr>
        <p:txBody>
          <a:bodyPr/>
          <a:lstStyle>
            <a:lvl1pPr>
              <a:defRPr/>
            </a:lvl1pPr>
          </a:lstStyle>
          <a:p>
            <a:pPr>
              <a:defRPr/>
            </a:pPr>
            <a:endParaRPr lang="sk-SK" altLang="cs-CZ"/>
          </a:p>
        </p:txBody>
      </p:sp>
      <p:sp>
        <p:nvSpPr>
          <p:cNvPr id="5" name="Rectangle 6"/>
          <p:cNvSpPr>
            <a:spLocks noGrp="1" noChangeArrowheads="1"/>
          </p:cNvSpPr>
          <p:nvPr>
            <p:ph type="sldNum" sz="quarter" idx="12"/>
          </p:nvPr>
        </p:nvSpPr>
        <p:spPr>
          <a:ln/>
        </p:spPr>
        <p:txBody>
          <a:bodyPr/>
          <a:lstStyle>
            <a:lvl1pPr>
              <a:defRPr/>
            </a:lvl1pPr>
          </a:lstStyle>
          <a:p>
            <a:fld id="{4F9B7E20-75BC-482C-A86D-6F3A5EE9B324}" type="slidenum">
              <a:rPr lang="sk-SK" altLang="cs-CZ"/>
              <a:pPr/>
              <a:t>‹#›</a:t>
            </a:fld>
            <a:endParaRPr lang="sk-SK" altLang="cs-CZ"/>
          </a:p>
        </p:txBody>
      </p:sp>
    </p:spTree>
    <p:extLst>
      <p:ext uri="{BB962C8B-B14F-4D97-AF65-F5344CB8AC3E}">
        <p14:creationId xmlns:p14="http://schemas.microsoft.com/office/powerpoint/2010/main" val="2185407009"/>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sk-SK" altLang="cs-CZ"/>
          </a:p>
        </p:txBody>
      </p:sp>
      <p:sp>
        <p:nvSpPr>
          <p:cNvPr id="3" name="Rectangle 5"/>
          <p:cNvSpPr>
            <a:spLocks noGrp="1" noChangeArrowheads="1"/>
          </p:cNvSpPr>
          <p:nvPr>
            <p:ph type="ftr" sz="quarter" idx="11"/>
          </p:nvPr>
        </p:nvSpPr>
        <p:spPr>
          <a:ln/>
        </p:spPr>
        <p:txBody>
          <a:bodyPr/>
          <a:lstStyle>
            <a:lvl1pPr>
              <a:defRPr/>
            </a:lvl1pPr>
          </a:lstStyle>
          <a:p>
            <a:pPr>
              <a:defRPr/>
            </a:pPr>
            <a:endParaRPr lang="sk-SK" altLang="cs-CZ"/>
          </a:p>
        </p:txBody>
      </p:sp>
      <p:sp>
        <p:nvSpPr>
          <p:cNvPr id="4" name="Rectangle 6"/>
          <p:cNvSpPr>
            <a:spLocks noGrp="1" noChangeArrowheads="1"/>
          </p:cNvSpPr>
          <p:nvPr>
            <p:ph type="sldNum" sz="quarter" idx="12"/>
          </p:nvPr>
        </p:nvSpPr>
        <p:spPr>
          <a:ln/>
        </p:spPr>
        <p:txBody>
          <a:bodyPr/>
          <a:lstStyle>
            <a:lvl1pPr>
              <a:defRPr/>
            </a:lvl1pPr>
          </a:lstStyle>
          <a:p>
            <a:fld id="{79B903E8-ACF7-42A6-8A90-630D8D2ED17E}" type="slidenum">
              <a:rPr lang="sk-SK" altLang="cs-CZ"/>
              <a:pPr/>
              <a:t>‹#›</a:t>
            </a:fld>
            <a:endParaRPr lang="sk-SK" altLang="cs-CZ"/>
          </a:p>
        </p:txBody>
      </p:sp>
    </p:spTree>
    <p:extLst>
      <p:ext uri="{BB962C8B-B14F-4D97-AF65-F5344CB8AC3E}">
        <p14:creationId xmlns:p14="http://schemas.microsoft.com/office/powerpoint/2010/main" val="2631661303"/>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Rectangle 4"/>
          <p:cNvSpPr>
            <a:spLocks noGrp="1" noChangeArrowheads="1"/>
          </p:cNvSpPr>
          <p:nvPr>
            <p:ph type="dt" sz="half" idx="10"/>
          </p:nvPr>
        </p:nvSpPr>
        <p:spPr>
          <a:ln/>
        </p:spPr>
        <p:txBody>
          <a:bodyPr/>
          <a:lstStyle>
            <a:lvl1pPr>
              <a:defRPr/>
            </a:lvl1pPr>
          </a:lstStyle>
          <a:p>
            <a:pPr>
              <a:defRPr/>
            </a:pPr>
            <a:endParaRPr lang="sk-SK" altLang="cs-CZ"/>
          </a:p>
        </p:txBody>
      </p:sp>
      <p:sp>
        <p:nvSpPr>
          <p:cNvPr id="6" name="Rectangle 5"/>
          <p:cNvSpPr>
            <a:spLocks noGrp="1" noChangeArrowheads="1"/>
          </p:cNvSpPr>
          <p:nvPr>
            <p:ph type="ftr" sz="quarter" idx="11"/>
          </p:nvPr>
        </p:nvSpPr>
        <p:spPr>
          <a:ln/>
        </p:spPr>
        <p:txBody>
          <a:bodyPr/>
          <a:lstStyle>
            <a:lvl1pPr>
              <a:defRPr/>
            </a:lvl1pPr>
          </a:lstStyle>
          <a:p>
            <a:pPr>
              <a:defRPr/>
            </a:pPr>
            <a:endParaRPr lang="sk-SK" altLang="cs-CZ"/>
          </a:p>
        </p:txBody>
      </p:sp>
      <p:sp>
        <p:nvSpPr>
          <p:cNvPr id="7" name="Rectangle 6"/>
          <p:cNvSpPr>
            <a:spLocks noGrp="1" noChangeArrowheads="1"/>
          </p:cNvSpPr>
          <p:nvPr>
            <p:ph type="sldNum" sz="quarter" idx="12"/>
          </p:nvPr>
        </p:nvSpPr>
        <p:spPr>
          <a:ln/>
        </p:spPr>
        <p:txBody>
          <a:bodyPr/>
          <a:lstStyle>
            <a:lvl1pPr>
              <a:defRPr/>
            </a:lvl1pPr>
          </a:lstStyle>
          <a:p>
            <a:fld id="{F4E8A8CE-F19A-40FC-8A88-54B7EDBED7BF}" type="slidenum">
              <a:rPr lang="sk-SK" altLang="cs-CZ"/>
              <a:pPr/>
              <a:t>‹#›</a:t>
            </a:fld>
            <a:endParaRPr lang="sk-SK" altLang="cs-CZ"/>
          </a:p>
        </p:txBody>
      </p:sp>
    </p:spTree>
    <p:extLst>
      <p:ext uri="{BB962C8B-B14F-4D97-AF65-F5344CB8AC3E}">
        <p14:creationId xmlns:p14="http://schemas.microsoft.com/office/powerpoint/2010/main" val="693992727"/>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smtClean="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Rectangle 4"/>
          <p:cNvSpPr>
            <a:spLocks noGrp="1" noChangeArrowheads="1"/>
          </p:cNvSpPr>
          <p:nvPr>
            <p:ph type="dt" sz="half" idx="10"/>
          </p:nvPr>
        </p:nvSpPr>
        <p:spPr>
          <a:ln/>
        </p:spPr>
        <p:txBody>
          <a:bodyPr/>
          <a:lstStyle>
            <a:lvl1pPr>
              <a:defRPr/>
            </a:lvl1pPr>
          </a:lstStyle>
          <a:p>
            <a:pPr>
              <a:defRPr/>
            </a:pPr>
            <a:endParaRPr lang="sk-SK" altLang="cs-CZ"/>
          </a:p>
        </p:txBody>
      </p:sp>
      <p:sp>
        <p:nvSpPr>
          <p:cNvPr id="6" name="Rectangle 5"/>
          <p:cNvSpPr>
            <a:spLocks noGrp="1" noChangeArrowheads="1"/>
          </p:cNvSpPr>
          <p:nvPr>
            <p:ph type="ftr" sz="quarter" idx="11"/>
          </p:nvPr>
        </p:nvSpPr>
        <p:spPr>
          <a:ln/>
        </p:spPr>
        <p:txBody>
          <a:bodyPr/>
          <a:lstStyle>
            <a:lvl1pPr>
              <a:defRPr/>
            </a:lvl1pPr>
          </a:lstStyle>
          <a:p>
            <a:pPr>
              <a:defRPr/>
            </a:pPr>
            <a:endParaRPr lang="sk-SK" altLang="cs-CZ"/>
          </a:p>
        </p:txBody>
      </p:sp>
      <p:sp>
        <p:nvSpPr>
          <p:cNvPr id="7" name="Rectangle 6"/>
          <p:cNvSpPr>
            <a:spLocks noGrp="1" noChangeArrowheads="1"/>
          </p:cNvSpPr>
          <p:nvPr>
            <p:ph type="sldNum" sz="quarter" idx="12"/>
          </p:nvPr>
        </p:nvSpPr>
        <p:spPr>
          <a:ln/>
        </p:spPr>
        <p:txBody>
          <a:bodyPr/>
          <a:lstStyle>
            <a:lvl1pPr>
              <a:defRPr/>
            </a:lvl1pPr>
          </a:lstStyle>
          <a:p>
            <a:fld id="{77810E01-5885-45A7-97BB-43AF3AF0BD71}" type="slidenum">
              <a:rPr lang="sk-SK" altLang="cs-CZ"/>
              <a:pPr/>
              <a:t>‹#›</a:t>
            </a:fld>
            <a:endParaRPr lang="sk-SK" altLang="cs-CZ"/>
          </a:p>
        </p:txBody>
      </p:sp>
    </p:spTree>
    <p:extLst>
      <p:ext uri="{BB962C8B-B14F-4D97-AF65-F5344CB8AC3E}">
        <p14:creationId xmlns:p14="http://schemas.microsoft.com/office/powerpoint/2010/main" val="2500619363"/>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sk-SK" altLang="cs-CZ" smtClean="0"/>
              <a:t>Klepnutím lze upravit styl předlohy titulu</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sk-SK" altLang="cs-CZ" smtClean="0"/>
              <a:t>Klepnutím lze upravit styly předlohy textu</a:t>
            </a:r>
          </a:p>
          <a:p>
            <a:pPr lvl="1"/>
            <a:r>
              <a:rPr lang="sk-SK" altLang="cs-CZ" smtClean="0"/>
              <a:t>Druhá úroveň</a:t>
            </a:r>
          </a:p>
          <a:p>
            <a:pPr lvl="2"/>
            <a:r>
              <a:rPr lang="sk-SK" altLang="cs-CZ" smtClean="0"/>
              <a:t>Třetí úroveň</a:t>
            </a:r>
          </a:p>
          <a:p>
            <a:pPr lvl="3"/>
            <a:r>
              <a:rPr lang="sk-SK" altLang="cs-CZ" smtClean="0"/>
              <a:t>Čtvrtá úroveň</a:t>
            </a:r>
          </a:p>
          <a:p>
            <a:pPr lvl="4"/>
            <a:r>
              <a:rPr lang="sk-SK" altLang="cs-CZ" smtClean="0"/>
              <a:t>Pátá úroveň</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defTabSz="762000">
              <a:defRPr sz="1400"/>
            </a:lvl1pPr>
          </a:lstStyle>
          <a:p>
            <a:pPr>
              <a:defRPr/>
            </a:pPr>
            <a:endParaRPr lang="sk-SK" altLang="cs-CZ"/>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defTabSz="762000">
              <a:defRPr sz="1400"/>
            </a:lvl1pPr>
          </a:lstStyle>
          <a:p>
            <a:pPr>
              <a:defRPr/>
            </a:pPr>
            <a:endParaRPr lang="sk-SK" altLang="cs-CZ"/>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r" defTabSz="762000">
              <a:defRPr sz="1400"/>
            </a:lvl1pPr>
          </a:lstStyle>
          <a:p>
            <a:fld id="{D0E127D7-3768-49E0-B81E-734461F59630}" type="slidenum">
              <a:rPr lang="sk-SK" altLang="cs-CZ"/>
              <a:pPr/>
              <a:t>‹#›</a:t>
            </a:fld>
            <a:endParaRPr lang="sk-SK" altLang="cs-CZ"/>
          </a:p>
        </p:txBody>
      </p:sp>
    </p:spTree>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p:transition>
    <p:dissolve/>
  </p:transition>
  <p:txStyles>
    <p:titleStyle>
      <a:lvl1pPr algn="ctr" defTabSz="762000" rtl="0" eaLnBrk="0" fontAlgn="base" hangingPunct="0">
        <a:spcBef>
          <a:spcPct val="0"/>
        </a:spcBef>
        <a:spcAft>
          <a:spcPct val="0"/>
        </a:spcAft>
        <a:defRPr sz="4400">
          <a:solidFill>
            <a:schemeClr val="tx2"/>
          </a:solidFill>
          <a:latin typeface="+mj-lt"/>
          <a:ea typeface="+mj-ea"/>
          <a:cs typeface="+mj-cs"/>
        </a:defRPr>
      </a:lvl1pPr>
      <a:lvl2pPr algn="ctr" defTabSz="762000" rtl="0" eaLnBrk="0" fontAlgn="base" hangingPunct="0">
        <a:spcBef>
          <a:spcPct val="0"/>
        </a:spcBef>
        <a:spcAft>
          <a:spcPct val="0"/>
        </a:spcAft>
        <a:defRPr sz="4400">
          <a:solidFill>
            <a:schemeClr val="tx2"/>
          </a:solidFill>
          <a:latin typeface="Times New Roman" pitchFamily="18" charset="0"/>
        </a:defRPr>
      </a:lvl2pPr>
      <a:lvl3pPr algn="ctr" defTabSz="762000" rtl="0" eaLnBrk="0" fontAlgn="base" hangingPunct="0">
        <a:spcBef>
          <a:spcPct val="0"/>
        </a:spcBef>
        <a:spcAft>
          <a:spcPct val="0"/>
        </a:spcAft>
        <a:defRPr sz="4400">
          <a:solidFill>
            <a:schemeClr val="tx2"/>
          </a:solidFill>
          <a:latin typeface="Times New Roman" pitchFamily="18" charset="0"/>
        </a:defRPr>
      </a:lvl3pPr>
      <a:lvl4pPr algn="ctr" defTabSz="762000" rtl="0" eaLnBrk="0" fontAlgn="base" hangingPunct="0">
        <a:spcBef>
          <a:spcPct val="0"/>
        </a:spcBef>
        <a:spcAft>
          <a:spcPct val="0"/>
        </a:spcAft>
        <a:defRPr sz="4400">
          <a:solidFill>
            <a:schemeClr val="tx2"/>
          </a:solidFill>
          <a:latin typeface="Times New Roman" pitchFamily="18" charset="0"/>
        </a:defRPr>
      </a:lvl4pPr>
      <a:lvl5pPr algn="ctr" defTabSz="762000" rtl="0" eaLnBrk="0" fontAlgn="base" hangingPunct="0">
        <a:spcBef>
          <a:spcPct val="0"/>
        </a:spcBef>
        <a:spcAft>
          <a:spcPct val="0"/>
        </a:spcAft>
        <a:defRPr sz="4400">
          <a:solidFill>
            <a:schemeClr val="tx2"/>
          </a:solidFill>
          <a:latin typeface="Times New Roman" pitchFamily="18" charset="0"/>
        </a:defRPr>
      </a:lvl5pPr>
      <a:lvl6pPr marL="457200" algn="ctr" defTabSz="762000" rtl="0" eaLnBrk="0" fontAlgn="base" hangingPunct="0">
        <a:spcBef>
          <a:spcPct val="0"/>
        </a:spcBef>
        <a:spcAft>
          <a:spcPct val="0"/>
        </a:spcAft>
        <a:defRPr sz="4400">
          <a:solidFill>
            <a:schemeClr val="tx2"/>
          </a:solidFill>
          <a:latin typeface="Times New Roman" pitchFamily="18" charset="0"/>
        </a:defRPr>
      </a:lvl6pPr>
      <a:lvl7pPr marL="914400" algn="ctr" defTabSz="762000" rtl="0" eaLnBrk="0" fontAlgn="base" hangingPunct="0">
        <a:spcBef>
          <a:spcPct val="0"/>
        </a:spcBef>
        <a:spcAft>
          <a:spcPct val="0"/>
        </a:spcAft>
        <a:defRPr sz="4400">
          <a:solidFill>
            <a:schemeClr val="tx2"/>
          </a:solidFill>
          <a:latin typeface="Times New Roman" pitchFamily="18" charset="0"/>
        </a:defRPr>
      </a:lvl7pPr>
      <a:lvl8pPr marL="1371600" algn="ctr" defTabSz="762000" rtl="0" eaLnBrk="0" fontAlgn="base" hangingPunct="0">
        <a:spcBef>
          <a:spcPct val="0"/>
        </a:spcBef>
        <a:spcAft>
          <a:spcPct val="0"/>
        </a:spcAft>
        <a:defRPr sz="4400">
          <a:solidFill>
            <a:schemeClr val="tx2"/>
          </a:solidFill>
          <a:latin typeface="Times New Roman" pitchFamily="18" charset="0"/>
        </a:defRPr>
      </a:lvl8pPr>
      <a:lvl9pPr marL="1828800" algn="ctr" defTabSz="762000"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defTabSz="762000"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defTabSz="762000" rtl="0" eaLnBrk="0" fontAlgn="base" hangingPunct="0">
        <a:spcBef>
          <a:spcPct val="20000"/>
        </a:spcBef>
        <a:spcAft>
          <a:spcPct val="0"/>
        </a:spcAft>
        <a:buChar char="–"/>
        <a:defRPr sz="2800">
          <a:solidFill>
            <a:schemeClr val="tx1"/>
          </a:solidFill>
          <a:latin typeface="+mn-lt"/>
        </a:defRPr>
      </a:lvl2pPr>
      <a:lvl3pPr marL="1143000" indent="-228600" algn="l" defTabSz="762000" rtl="0" eaLnBrk="0" fontAlgn="base" hangingPunct="0">
        <a:spcBef>
          <a:spcPct val="20000"/>
        </a:spcBef>
        <a:spcAft>
          <a:spcPct val="0"/>
        </a:spcAft>
        <a:buChar char="•"/>
        <a:defRPr sz="2400">
          <a:solidFill>
            <a:schemeClr val="tx1"/>
          </a:solidFill>
          <a:latin typeface="+mn-lt"/>
        </a:defRPr>
      </a:lvl3pPr>
      <a:lvl4pPr marL="1600200" indent="-228600" algn="l" defTabSz="762000" rtl="0" eaLnBrk="0" fontAlgn="base" hangingPunct="0">
        <a:spcBef>
          <a:spcPct val="20000"/>
        </a:spcBef>
        <a:spcAft>
          <a:spcPct val="0"/>
        </a:spcAft>
        <a:buChar char="–"/>
        <a:defRPr sz="2000">
          <a:solidFill>
            <a:schemeClr val="tx1"/>
          </a:solidFill>
          <a:latin typeface="+mn-lt"/>
        </a:defRPr>
      </a:lvl4pPr>
      <a:lvl5pPr marL="2057400" indent="-228600" algn="l" defTabSz="762000" rtl="0" eaLnBrk="0" fontAlgn="base" hangingPunct="0">
        <a:spcBef>
          <a:spcPct val="20000"/>
        </a:spcBef>
        <a:spcAft>
          <a:spcPct val="0"/>
        </a:spcAft>
        <a:buChar char="•"/>
        <a:defRPr sz="2000">
          <a:solidFill>
            <a:schemeClr val="tx1"/>
          </a:solidFill>
          <a:latin typeface="+mn-lt"/>
        </a:defRPr>
      </a:lvl5pPr>
      <a:lvl6pPr marL="2514600" indent="-228600" algn="l" defTabSz="762000" rtl="0" eaLnBrk="0" fontAlgn="base" hangingPunct="0">
        <a:spcBef>
          <a:spcPct val="20000"/>
        </a:spcBef>
        <a:spcAft>
          <a:spcPct val="0"/>
        </a:spcAft>
        <a:buChar char="•"/>
        <a:defRPr sz="2000">
          <a:solidFill>
            <a:schemeClr val="tx1"/>
          </a:solidFill>
          <a:latin typeface="+mn-lt"/>
        </a:defRPr>
      </a:lvl6pPr>
      <a:lvl7pPr marL="2971800" indent="-228600" algn="l" defTabSz="762000" rtl="0" eaLnBrk="0" fontAlgn="base" hangingPunct="0">
        <a:spcBef>
          <a:spcPct val="20000"/>
        </a:spcBef>
        <a:spcAft>
          <a:spcPct val="0"/>
        </a:spcAft>
        <a:buChar char="•"/>
        <a:defRPr sz="2000">
          <a:solidFill>
            <a:schemeClr val="tx1"/>
          </a:solidFill>
          <a:latin typeface="+mn-lt"/>
        </a:defRPr>
      </a:lvl7pPr>
      <a:lvl8pPr marL="3429000" indent="-228600" algn="l" defTabSz="762000" rtl="0" eaLnBrk="0" fontAlgn="base" hangingPunct="0">
        <a:spcBef>
          <a:spcPct val="20000"/>
        </a:spcBef>
        <a:spcAft>
          <a:spcPct val="0"/>
        </a:spcAft>
        <a:buChar char="•"/>
        <a:defRPr sz="2000">
          <a:solidFill>
            <a:schemeClr val="tx1"/>
          </a:solidFill>
          <a:latin typeface="+mn-lt"/>
        </a:defRPr>
      </a:lvl8pPr>
      <a:lvl9pPr marL="3886200" indent="-228600" algn="l" defTabSz="762000" rtl="0" eaLnBrk="0" fontAlgn="base" hangingPunct="0">
        <a:spcBef>
          <a:spcPct val="20000"/>
        </a:spcBef>
        <a:spcAft>
          <a:spcPct val="0"/>
        </a:spcAft>
        <a:buChar char="•"/>
        <a:defRPr sz="20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352425" y="228600"/>
            <a:ext cx="768032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cs-CZ" altLang="cs-CZ" smtClean="0"/>
              <a:t>Kliknutím lze upravit styl.</a:t>
            </a:r>
            <a:endParaRPr lang="en-US" altLang="cs-CZ" smtClean="0"/>
          </a:p>
        </p:txBody>
      </p:sp>
      <p:sp>
        <p:nvSpPr>
          <p:cNvPr id="3" name="Text Placeholder 2"/>
          <p:cNvSpPr>
            <a:spLocks noGrp="1"/>
          </p:cNvSpPr>
          <p:nvPr>
            <p:ph type="body" idx="1"/>
          </p:nvPr>
        </p:nvSpPr>
        <p:spPr>
          <a:xfrm>
            <a:off x="352425" y="1463675"/>
            <a:ext cx="7680325" cy="4343400"/>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352425" y="6543675"/>
            <a:ext cx="1466850" cy="24765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pPr>
              <a:defRPr/>
            </a:pPr>
            <a:endParaRPr lang="sk-SK" altLang="cs-CZ"/>
          </a:p>
        </p:txBody>
      </p:sp>
      <p:sp>
        <p:nvSpPr>
          <p:cNvPr id="5" name="Footer Placeholder 4"/>
          <p:cNvSpPr>
            <a:spLocks noGrp="1"/>
          </p:cNvSpPr>
          <p:nvPr>
            <p:ph type="ftr" sz="quarter" idx="3"/>
          </p:nvPr>
        </p:nvSpPr>
        <p:spPr>
          <a:xfrm>
            <a:off x="1809750" y="6543675"/>
            <a:ext cx="4086225" cy="24765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pPr>
              <a:defRPr/>
            </a:pPr>
            <a:endParaRPr lang="sk-SK" altLang="cs-CZ"/>
          </a:p>
        </p:txBody>
      </p:sp>
      <p:sp>
        <p:nvSpPr>
          <p:cNvPr id="6" name="Slide Number Placeholder 5"/>
          <p:cNvSpPr>
            <a:spLocks noGrp="1"/>
          </p:cNvSpPr>
          <p:nvPr>
            <p:ph type="sldNum" sz="quarter" idx="4"/>
          </p:nvPr>
        </p:nvSpPr>
        <p:spPr>
          <a:xfrm>
            <a:off x="7886700" y="6543675"/>
            <a:ext cx="876300" cy="247650"/>
          </a:xfrm>
          <a:prstGeom prst="rect">
            <a:avLst/>
          </a:prstGeom>
        </p:spPr>
        <p:txBody>
          <a:bodyPr vert="horz" wrap="square" lIns="91440" tIns="45720" rIns="91440" bIns="45720" numCol="1" anchor="ctr" anchorCtr="0" compatLnSpc="1">
            <a:prstTxWarp prst="textNoShape">
              <a:avLst/>
            </a:prstTxWarp>
            <a:normAutofit/>
          </a:bodyPr>
          <a:lstStyle>
            <a:lvl1pPr algn="r">
              <a:defRPr sz="1000" b="1">
                <a:solidFill>
                  <a:srgbClr val="FFFFFF"/>
                </a:solidFill>
              </a:defRPr>
            </a:lvl1pPr>
          </a:lstStyle>
          <a:p>
            <a:fld id="{A0655AF4-007D-41BF-83E0-8B80B423448F}" type="slidenum">
              <a:rPr lang="sk-SK" altLang="cs-CZ"/>
              <a:pPr/>
              <a:t>‹#›</a:t>
            </a:fld>
            <a:endParaRPr lang="sk-SK" altLang="cs-CZ"/>
          </a:p>
        </p:txBody>
      </p:sp>
    </p:spTree>
  </p:cSld>
  <p:clrMap bg1="dk1" tx1="lt1" bg2="dk2" tx2="lt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Lst>
  <p:transition>
    <p:dissolve/>
  </p:transition>
  <p:timing>
    <p:tnLst>
      <p:par>
        <p:cTn id="1" dur="indefinite" restart="never" nodeType="tmRoot"/>
      </p:par>
    </p:tnLst>
  </p:timing>
  <p:txStyles>
    <p:titleStyle>
      <a:lvl1pPr algn="l" rtl="0" eaLnBrk="0" fontAlgn="base" hangingPunct="0">
        <a:spcBef>
          <a:spcPts val="400"/>
        </a:spcBef>
        <a:spcAft>
          <a:spcPct val="0"/>
        </a:spcAft>
        <a:defRPr sz="4000" kern="1200">
          <a:solidFill>
            <a:schemeClr val="tx1"/>
          </a:solidFill>
          <a:latin typeface="+mj-lt"/>
          <a:ea typeface="+mj-ea"/>
          <a:cs typeface="Tunga" pitchFamily="2"/>
        </a:defRPr>
      </a:lvl1pPr>
      <a:lvl2pPr algn="l" rtl="0" eaLnBrk="0" fontAlgn="base" hangingPunct="0">
        <a:spcBef>
          <a:spcPts val="400"/>
        </a:spcBef>
        <a:spcAft>
          <a:spcPct val="0"/>
        </a:spcAft>
        <a:defRPr sz="4000">
          <a:solidFill>
            <a:schemeClr val="tx1"/>
          </a:solidFill>
          <a:latin typeface="Corbel" pitchFamily="34" charset="0"/>
          <a:cs typeface="Tunga" pitchFamily="34" charset="0"/>
        </a:defRPr>
      </a:lvl2pPr>
      <a:lvl3pPr algn="l" rtl="0" eaLnBrk="0" fontAlgn="base" hangingPunct="0">
        <a:spcBef>
          <a:spcPts val="400"/>
        </a:spcBef>
        <a:spcAft>
          <a:spcPct val="0"/>
        </a:spcAft>
        <a:defRPr sz="4000">
          <a:solidFill>
            <a:schemeClr val="tx1"/>
          </a:solidFill>
          <a:latin typeface="Corbel" pitchFamily="34" charset="0"/>
          <a:cs typeface="Tunga" pitchFamily="34" charset="0"/>
        </a:defRPr>
      </a:lvl3pPr>
      <a:lvl4pPr algn="l" rtl="0" eaLnBrk="0" fontAlgn="base" hangingPunct="0">
        <a:spcBef>
          <a:spcPts val="400"/>
        </a:spcBef>
        <a:spcAft>
          <a:spcPct val="0"/>
        </a:spcAft>
        <a:defRPr sz="4000">
          <a:solidFill>
            <a:schemeClr val="tx1"/>
          </a:solidFill>
          <a:latin typeface="Corbel" pitchFamily="34" charset="0"/>
          <a:cs typeface="Tunga" pitchFamily="34" charset="0"/>
        </a:defRPr>
      </a:lvl4pPr>
      <a:lvl5pPr algn="l" rtl="0" eaLnBrk="0" fontAlgn="base" hangingPunct="0">
        <a:spcBef>
          <a:spcPts val="400"/>
        </a:spcBef>
        <a:spcAft>
          <a:spcPct val="0"/>
        </a:spcAft>
        <a:defRPr sz="4000">
          <a:solidFill>
            <a:schemeClr val="tx1"/>
          </a:solidFill>
          <a:latin typeface="Corbel" pitchFamily="34" charset="0"/>
          <a:cs typeface="Tunga" pitchFamily="34" charset="0"/>
        </a:defRPr>
      </a:lvl5pPr>
      <a:lvl6pPr marL="457200" algn="l" rtl="0" fontAlgn="base">
        <a:spcBef>
          <a:spcPts val="400"/>
        </a:spcBef>
        <a:spcAft>
          <a:spcPct val="0"/>
        </a:spcAft>
        <a:defRPr sz="4000">
          <a:solidFill>
            <a:schemeClr val="tx1"/>
          </a:solidFill>
          <a:latin typeface="Corbel" pitchFamily="34" charset="0"/>
          <a:cs typeface="Tunga" pitchFamily="34" charset="0"/>
        </a:defRPr>
      </a:lvl6pPr>
      <a:lvl7pPr marL="914400" algn="l" rtl="0" fontAlgn="base">
        <a:spcBef>
          <a:spcPts val="400"/>
        </a:spcBef>
        <a:spcAft>
          <a:spcPct val="0"/>
        </a:spcAft>
        <a:defRPr sz="4000">
          <a:solidFill>
            <a:schemeClr val="tx1"/>
          </a:solidFill>
          <a:latin typeface="Corbel" pitchFamily="34" charset="0"/>
          <a:cs typeface="Tunga" pitchFamily="34" charset="0"/>
        </a:defRPr>
      </a:lvl7pPr>
      <a:lvl8pPr marL="1371600" algn="l" rtl="0" fontAlgn="base">
        <a:spcBef>
          <a:spcPts val="400"/>
        </a:spcBef>
        <a:spcAft>
          <a:spcPct val="0"/>
        </a:spcAft>
        <a:defRPr sz="4000">
          <a:solidFill>
            <a:schemeClr val="tx1"/>
          </a:solidFill>
          <a:latin typeface="Corbel" pitchFamily="34" charset="0"/>
          <a:cs typeface="Tunga" pitchFamily="34" charset="0"/>
        </a:defRPr>
      </a:lvl8pPr>
      <a:lvl9pPr marL="1828800" algn="l" rtl="0" fontAlgn="base">
        <a:spcBef>
          <a:spcPts val="400"/>
        </a:spcBef>
        <a:spcAft>
          <a:spcPct val="0"/>
        </a:spcAft>
        <a:defRPr sz="4000">
          <a:solidFill>
            <a:schemeClr val="tx1"/>
          </a:solidFill>
          <a:latin typeface="Corbel" pitchFamily="34" charset="0"/>
          <a:cs typeface="Tunga" pitchFamily="34" charset="0"/>
        </a:defRPr>
      </a:lvl9pPr>
    </p:titleStyle>
    <p:bodyStyle>
      <a:lvl1pPr algn="l" rtl="0" eaLnBrk="0" fontAlgn="base" hangingPunct="0">
        <a:spcBef>
          <a:spcPts val="1200"/>
        </a:spcBef>
        <a:spcAft>
          <a:spcPct val="0"/>
        </a:spcAft>
        <a:buClr>
          <a:srgbClr val="838995"/>
        </a:buClr>
        <a:buFont typeface="Arial" panose="020B0604020202020204" pitchFamily="34" charset="0"/>
        <a:defRPr kern="1200" spc="30">
          <a:solidFill>
            <a:schemeClr val="tx1"/>
          </a:solidFill>
          <a:latin typeface="+mn-lt"/>
          <a:ea typeface="+mn-ea"/>
          <a:cs typeface="Tahoma" pitchFamily="34" charset="0"/>
        </a:defRPr>
      </a:lvl1pPr>
      <a:lvl2pPr marL="171450" indent="-171450" algn="l" rtl="0" eaLnBrk="0" fontAlgn="base" hangingPunct="0">
        <a:spcBef>
          <a:spcPts val="600"/>
        </a:spcBef>
        <a:spcAft>
          <a:spcPct val="0"/>
        </a:spcAft>
        <a:buClr>
          <a:schemeClr val="accent1"/>
        </a:buClr>
        <a:buFont typeface="Arial" panose="020B0604020202020204" pitchFamily="34" charset="0"/>
        <a:buChar char="•"/>
        <a:defRPr sz="1600" kern="1200">
          <a:solidFill>
            <a:schemeClr val="tx1"/>
          </a:solidFill>
          <a:latin typeface="+mn-lt"/>
          <a:ea typeface="+mn-ea"/>
          <a:cs typeface="Tahoma" pitchFamily="34" charset="0"/>
        </a:defRPr>
      </a:lvl2pPr>
      <a:lvl3pPr marL="344488" indent="-165100" algn="l" rtl="0" eaLnBrk="0" fontAlgn="base" hangingPunct="0">
        <a:spcBef>
          <a:spcPts val="600"/>
        </a:spcBef>
        <a:spcAft>
          <a:spcPct val="0"/>
        </a:spcAft>
        <a:buClr>
          <a:schemeClr val="accent1"/>
        </a:buClr>
        <a:buFont typeface="Arial" panose="020B0604020202020204" pitchFamily="34" charset="0"/>
        <a:buChar char="•"/>
        <a:defRPr sz="1600" kern="1200">
          <a:solidFill>
            <a:schemeClr val="tx1"/>
          </a:solidFill>
          <a:latin typeface="+mn-lt"/>
          <a:ea typeface="+mn-ea"/>
          <a:cs typeface="Tahoma" pitchFamily="34" charset="0"/>
        </a:defRPr>
      </a:lvl3pPr>
      <a:lvl4pPr marL="517525" indent="-169863" algn="l" rtl="0" eaLnBrk="0" fontAlgn="base" hangingPunct="0">
        <a:spcBef>
          <a:spcPts val="600"/>
        </a:spcBef>
        <a:spcAft>
          <a:spcPct val="0"/>
        </a:spcAft>
        <a:buClr>
          <a:schemeClr val="accent1"/>
        </a:buClr>
        <a:buFont typeface="Arial" panose="020B0604020202020204" pitchFamily="34" charset="0"/>
        <a:buChar char="•"/>
        <a:defRPr sz="1600" kern="1200">
          <a:solidFill>
            <a:schemeClr val="tx1"/>
          </a:solidFill>
          <a:latin typeface="+mn-lt"/>
          <a:ea typeface="+mn-ea"/>
          <a:cs typeface="Tahoma" pitchFamily="34" charset="0"/>
        </a:defRPr>
      </a:lvl4pPr>
      <a:lvl5pPr marL="688975" indent="-173038" algn="l" rtl="0" eaLnBrk="0" fontAlgn="base" hangingPunct="0">
        <a:spcBef>
          <a:spcPts val="600"/>
        </a:spcBef>
        <a:spcAft>
          <a:spcPct val="0"/>
        </a:spcAft>
        <a:buClr>
          <a:schemeClr val="accent1"/>
        </a:buClr>
        <a:buFont typeface="Arial" panose="020B0604020202020204"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4.jpeg"/><Relationship Id="rId4" Type="http://schemas.openxmlformats.org/officeDocument/2006/relationships/image" Target="../media/image13.jpe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5"/>
          <p:cNvSpPr>
            <a:spLocks noChangeArrowheads="1"/>
          </p:cNvSpPr>
          <p:nvPr/>
        </p:nvSpPr>
        <p:spPr bwMode="auto">
          <a:xfrm>
            <a:off x="0" y="1924050"/>
            <a:ext cx="9144000" cy="1139415"/>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ts val="1200"/>
              </a:spcBef>
              <a:buClr>
                <a:srgbClr val="838995"/>
              </a:buClr>
              <a:buFont typeface="Arial" panose="020B0604020202020204" pitchFamily="34" charset="0"/>
              <a:defRPr>
                <a:solidFill>
                  <a:schemeClr val="tx1"/>
                </a:solidFill>
                <a:latin typeface="Corbel" panose="020B0503020204020204" pitchFamily="34" charset="0"/>
                <a:cs typeface="Tahoma" panose="020B0604030504040204" pitchFamily="34" charset="0"/>
              </a:defRPr>
            </a:lvl1pPr>
            <a:lvl2pPr marL="171450" indent="-171450">
              <a:spcBef>
                <a:spcPts val="600"/>
              </a:spcBef>
              <a:buClr>
                <a:schemeClr val="accent1"/>
              </a:buClr>
              <a:buFont typeface="Arial" panose="020B0604020202020204" pitchFamily="34" charset="0"/>
              <a:buChar char="•"/>
              <a:defRPr sz="1600">
                <a:solidFill>
                  <a:schemeClr val="tx1"/>
                </a:solidFill>
                <a:latin typeface="Corbel" panose="020B0503020204020204" pitchFamily="34" charset="0"/>
                <a:cs typeface="Tahoma" panose="020B0604030504040204" pitchFamily="34" charset="0"/>
              </a:defRPr>
            </a:lvl2pPr>
            <a:lvl3pPr marL="344488" indent="-165100">
              <a:spcBef>
                <a:spcPts val="600"/>
              </a:spcBef>
              <a:buClr>
                <a:schemeClr val="accent1"/>
              </a:buClr>
              <a:buFont typeface="Arial" panose="020B0604020202020204" pitchFamily="34" charset="0"/>
              <a:buChar char="•"/>
              <a:defRPr sz="1600">
                <a:solidFill>
                  <a:schemeClr val="tx1"/>
                </a:solidFill>
                <a:latin typeface="Corbel" panose="020B0503020204020204" pitchFamily="34" charset="0"/>
                <a:cs typeface="Tahoma" panose="020B0604030504040204" pitchFamily="34" charset="0"/>
              </a:defRPr>
            </a:lvl3pPr>
            <a:lvl4pPr marL="517525" indent="-169863">
              <a:spcBef>
                <a:spcPts val="600"/>
              </a:spcBef>
              <a:buClr>
                <a:schemeClr val="accent1"/>
              </a:buClr>
              <a:buFont typeface="Arial" panose="020B0604020202020204" pitchFamily="34" charset="0"/>
              <a:buChar char="•"/>
              <a:defRPr sz="1600">
                <a:solidFill>
                  <a:schemeClr val="tx1"/>
                </a:solidFill>
                <a:latin typeface="Corbel" panose="020B0503020204020204" pitchFamily="34" charset="0"/>
                <a:cs typeface="Tahoma" panose="020B0604030504040204" pitchFamily="34" charset="0"/>
              </a:defRPr>
            </a:lvl4pPr>
            <a:lvl5pPr marL="688975" indent="-173038">
              <a:spcBef>
                <a:spcPts val="600"/>
              </a:spcBef>
              <a:buClr>
                <a:schemeClr val="accent1"/>
              </a:buClr>
              <a:buFont typeface="Arial" panose="020B0604020202020204" pitchFamily="34" charset="0"/>
              <a:buChar char="•"/>
              <a:defRPr sz="1600">
                <a:solidFill>
                  <a:schemeClr val="tx1"/>
                </a:solidFill>
                <a:latin typeface="Corbel" panose="020B0503020204020204" pitchFamily="34" charset="0"/>
                <a:cs typeface="Tahoma" panose="020B0604030504040204" pitchFamily="34" charset="0"/>
              </a:defRPr>
            </a:lvl5pPr>
            <a:lvl6pPr marL="1146175" indent="-173038" eaLnBrk="0" fontAlgn="base" hangingPunct="0">
              <a:spcBef>
                <a:spcPts val="600"/>
              </a:spcBef>
              <a:spcAft>
                <a:spcPct val="0"/>
              </a:spcAft>
              <a:buClr>
                <a:schemeClr val="accent1"/>
              </a:buClr>
              <a:buFont typeface="Arial" panose="020B0604020202020204" pitchFamily="34" charset="0"/>
              <a:buChar char="•"/>
              <a:defRPr sz="1600">
                <a:solidFill>
                  <a:schemeClr val="tx1"/>
                </a:solidFill>
                <a:latin typeface="Corbel" panose="020B0503020204020204" pitchFamily="34" charset="0"/>
                <a:cs typeface="Tahoma" panose="020B0604030504040204" pitchFamily="34" charset="0"/>
              </a:defRPr>
            </a:lvl6pPr>
            <a:lvl7pPr marL="1603375" indent="-173038" eaLnBrk="0" fontAlgn="base" hangingPunct="0">
              <a:spcBef>
                <a:spcPts val="600"/>
              </a:spcBef>
              <a:spcAft>
                <a:spcPct val="0"/>
              </a:spcAft>
              <a:buClr>
                <a:schemeClr val="accent1"/>
              </a:buClr>
              <a:buFont typeface="Arial" panose="020B0604020202020204" pitchFamily="34" charset="0"/>
              <a:buChar char="•"/>
              <a:defRPr sz="1600">
                <a:solidFill>
                  <a:schemeClr val="tx1"/>
                </a:solidFill>
                <a:latin typeface="Corbel" panose="020B0503020204020204" pitchFamily="34" charset="0"/>
                <a:cs typeface="Tahoma" panose="020B0604030504040204" pitchFamily="34" charset="0"/>
              </a:defRPr>
            </a:lvl7pPr>
            <a:lvl8pPr marL="2060575" indent="-173038" eaLnBrk="0" fontAlgn="base" hangingPunct="0">
              <a:spcBef>
                <a:spcPts val="600"/>
              </a:spcBef>
              <a:spcAft>
                <a:spcPct val="0"/>
              </a:spcAft>
              <a:buClr>
                <a:schemeClr val="accent1"/>
              </a:buClr>
              <a:buFont typeface="Arial" panose="020B0604020202020204" pitchFamily="34" charset="0"/>
              <a:buChar char="•"/>
              <a:defRPr sz="1600">
                <a:solidFill>
                  <a:schemeClr val="tx1"/>
                </a:solidFill>
                <a:latin typeface="Corbel" panose="020B0503020204020204" pitchFamily="34" charset="0"/>
                <a:cs typeface="Tahoma" panose="020B0604030504040204" pitchFamily="34" charset="0"/>
              </a:defRPr>
            </a:lvl8pPr>
            <a:lvl9pPr marL="2517775" indent="-173038" eaLnBrk="0" fontAlgn="base" hangingPunct="0">
              <a:spcBef>
                <a:spcPts val="600"/>
              </a:spcBef>
              <a:spcAft>
                <a:spcPct val="0"/>
              </a:spcAft>
              <a:buClr>
                <a:schemeClr val="accent1"/>
              </a:buClr>
              <a:buFont typeface="Arial" panose="020B0604020202020204" pitchFamily="34" charset="0"/>
              <a:buChar char="•"/>
              <a:defRPr sz="1600">
                <a:solidFill>
                  <a:schemeClr val="tx1"/>
                </a:solidFill>
                <a:latin typeface="Corbel" panose="020B0503020204020204" pitchFamily="34" charset="0"/>
                <a:cs typeface="Tahoma" panose="020B0604030504040204" pitchFamily="34" charset="0"/>
              </a:defRPr>
            </a:lvl9pPr>
          </a:lstStyle>
          <a:p>
            <a:pPr algn="ctr">
              <a:spcBef>
                <a:spcPct val="0"/>
              </a:spcBef>
              <a:buClrTx/>
              <a:buFontTx/>
              <a:buNone/>
            </a:pPr>
            <a:r>
              <a:rPr lang="sk-SK" altLang="cs-CZ" sz="3400" b="1" dirty="0" smtClean="0">
                <a:latin typeface="Calibri" panose="020F0502020204030204" pitchFamily="34" charset="0"/>
              </a:rPr>
              <a:t>05 </a:t>
            </a:r>
            <a:r>
              <a:rPr lang="sk-SK" altLang="cs-CZ" sz="3400" b="1" dirty="0">
                <a:latin typeface="Calibri" panose="020F0502020204030204" pitchFamily="34" charset="0"/>
              </a:rPr>
              <a:t>– </a:t>
            </a:r>
            <a:r>
              <a:rPr lang="sk-SK" altLang="cs-CZ" sz="3400" b="1" dirty="0" err="1" smtClean="0">
                <a:latin typeface="Calibri" panose="020F0502020204030204" pitchFamily="34" charset="0"/>
              </a:rPr>
              <a:t>Stejnosměrný</a:t>
            </a:r>
            <a:r>
              <a:rPr lang="sk-SK" altLang="cs-CZ" sz="3400" b="1" dirty="0" smtClean="0">
                <a:latin typeface="Calibri" panose="020F0502020204030204" pitchFamily="34" charset="0"/>
              </a:rPr>
              <a:t> elektrický </a:t>
            </a:r>
            <a:r>
              <a:rPr lang="sk-SK" altLang="cs-CZ" sz="3400" b="1" dirty="0" err="1" smtClean="0">
                <a:latin typeface="Calibri" panose="020F0502020204030204" pitchFamily="34" charset="0"/>
              </a:rPr>
              <a:t>proud</a:t>
            </a:r>
            <a:r>
              <a:rPr lang="sk-SK" altLang="cs-CZ" sz="3400" b="1" dirty="0" smtClean="0">
                <a:latin typeface="Calibri" panose="020F0502020204030204" pitchFamily="34" charset="0"/>
              </a:rPr>
              <a:t> a </a:t>
            </a:r>
            <a:r>
              <a:rPr lang="sk-SK" altLang="cs-CZ" sz="3400" b="1" dirty="0" err="1" smtClean="0">
                <a:latin typeface="Calibri" panose="020F0502020204030204" pitchFamily="34" charset="0"/>
              </a:rPr>
              <a:t>napětí</a:t>
            </a:r>
            <a:endParaRPr lang="sk-SK" altLang="cs-CZ" sz="3400" b="1" dirty="0" smtClean="0">
              <a:latin typeface="Calibri" panose="020F0502020204030204" pitchFamily="34" charset="0"/>
            </a:endParaRPr>
          </a:p>
          <a:p>
            <a:pPr algn="ctr">
              <a:spcBef>
                <a:spcPct val="0"/>
              </a:spcBef>
              <a:buClrTx/>
              <a:buFontTx/>
              <a:buNone/>
            </a:pPr>
            <a:r>
              <a:rPr lang="sk-SK" altLang="cs-CZ" sz="3400" b="1" dirty="0" smtClean="0">
                <a:latin typeface="Calibri" panose="020F0502020204030204" pitchFamily="34" charset="0"/>
              </a:rPr>
              <a:t>CO </a:t>
            </a:r>
            <a:r>
              <a:rPr lang="sk-SK" altLang="cs-CZ" sz="3400" b="1" dirty="0">
                <a:latin typeface="Calibri" panose="020F0502020204030204" pitchFamily="34" charset="0"/>
              </a:rPr>
              <a:t>UŽ VÍME O ELEKTRICKÉM PROUDU</a:t>
            </a: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ChangeArrowheads="1"/>
          </p:cNvSpPr>
          <p:nvPr/>
        </p:nvSpPr>
        <p:spPr bwMode="auto">
          <a:xfrm>
            <a:off x="0" y="703263"/>
            <a:ext cx="91440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defTabSz="762000">
              <a:spcBef>
                <a:spcPct val="20000"/>
              </a:spcBef>
              <a:buChar char="•"/>
              <a:defRPr sz="3200">
                <a:solidFill>
                  <a:schemeClr val="tx1"/>
                </a:solidFill>
                <a:latin typeface="Times New Roman" panose="02020603050405020304" pitchFamily="18" charset="0"/>
              </a:defRPr>
            </a:lvl1pPr>
            <a:lvl2pPr marL="571500" indent="-285750" defTabSz="762000">
              <a:spcBef>
                <a:spcPct val="20000"/>
              </a:spcBef>
              <a:buChar char="–"/>
              <a:defRPr sz="2800">
                <a:solidFill>
                  <a:schemeClr val="tx1"/>
                </a:solidFill>
                <a:latin typeface="Times New Roman" panose="02020603050405020304" pitchFamily="18" charset="0"/>
              </a:defRPr>
            </a:lvl2pPr>
            <a:lvl3pPr marL="1143000" indent="-228600" defTabSz="762000">
              <a:spcBef>
                <a:spcPct val="20000"/>
              </a:spcBef>
              <a:buChar char="•"/>
              <a:defRPr sz="2400">
                <a:solidFill>
                  <a:schemeClr val="tx1"/>
                </a:solidFill>
                <a:latin typeface="Times New Roman" panose="02020603050405020304" pitchFamily="18" charset="0"/>
              </a:defRPr>
            </a:lvl3pPr>
            <a:lvl4pPr marL="1714500" indent="-228600" defTabSz="762000">
              <a:spcBef>
                <a:spcPct val="20000"/>
              </a:spcBef>
              <a:buChar char="–"/>
              <a:defRPr sz="2000">
                <a:solidFill>
                  <a:schemeClr val="tx1"/>
                </a:solidFill>
                <a:latin typeface="Times New Roman" panose="02020603050405020304" pitchFamily="18" charset="0"/>
              </a:defRPr>
            </a:lvl4pPr>
            <a:lvl5pPr marL="2286000" indent="-228600" defTabSz="762000">
              <a:spcBef>
                <a:spcPct val="20000"/>
              </a:spcBef>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spcAft>
                <a:spcPct val="5000"/>
              </a:spcAft>
              <a:buFontTx/>
              <a:buNone/>
            </a:pPr>
            <a:r>
              <a:rPr lang="cs-CZ" altLang="cs-CZ" sz="2800" b="1">
                <a:solidFill>
                  <a:srgbClr val="FF0000"/>
                </a:solidFill>
                <a:latin typeface="Calibri" panose="020F0502020204030204" pitchFamily="34" charset="0"/>
              </a:rPr>
              <a:t>Jednoduchý elektrický obvod</a:t>
            </a:r>
          </a:p>
        </p:txBody>
      </p:sp>
      <p:sp>
        <p:nvSpPr>
          <p:cNvPr id="15363" name="Rectangle 5"/>
          <p:cNvSpPr>
            <a:spLocks noChangeArrowheads="1"/>
          </p:cNvSpPr>
          <p:nvPr/>
        </p:nvSpPr>
        <p:spPr bwMode="auto">
          <a:xfrm>
            <a:off x="0" y="1588"/>
            <a:ext cx="9144000" cy="61595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defRPr sz="2400">
                <a:solidFill>
                  <a:schemeClr val="tx1"/>
                </a:solidFill>
                <a:latin typeface="Times New Roman" panose="02020603050405020304" pitchFamily="18" charset="0"/>
              </a:defRPr>
            </a:lvl1pPr>
            <a:lvl2pPr indent="-171450">
              <a:defRPr sz="2400">
                <a:solidFill>
                  <a:schemeClr val="tx1"/>
                </a:solidFill>
                <a:latin typeface="Times New Roman" panose="02020603050405020304" pitchFamily="18" charset="0"/>
              </a:defRPr>
            </a:lvl2pPr>
            <a:lvl3pPr indent="-165100">
              <a:defRPr sz="2400">
                <a:solidFill>
                  <a:schemeClr val="tx1"/>
                </a:solidFill>
                <a:latin typeface="Times New Roman" panose="02020603050405020304" pitchFamily="18" charset="0"/>
              </a:defRPr>
            </a:lvl3pPr>
            <a:lvl4pPr indent="-169863">
              <a:defRPr sz="2400">
                <a:solidFill>
                  <a:schemeClr val="tx1"/>
                </a:solidFill>
                <a:latin typeface="Times New Roman" panose="02020603050405020304" pitchFamily="18" charset="0"/>
              </a:defRPr>
            </a:lvl4pPr>
            <a:lvl5pPr indent="-173038">
              <a:defRPr sz="2400">
                <a:solidFill>
                  <a:schemeClr val="tx1"/>
                </a:solidFill>
                <a:latin typeface="Times New Roman" panose="02020603050405020304" pitchFamily="18" charset="0"/>
              </a:defRPr>
            </a:lvl5pPr>
            <a:lvl6pPr indent="-173038" eaLnBrk="0" fontAlgn="base" hangingPunct="0">
              <a:spcBef>
                <a:spcPct val="0"/>
              </a:spcBef>
              <a:spcAft>
                <a:spcPct val="0"/>
              </a:spcAft>
              <a:defRPr sz="2400">
                <a:solidFill>
                  <a:schemeClr val="tx1"/>
                </a:solidFill>
                <a:latin typeface="Times New Roman" panose="02020603050405020304" pitchFamily="18" charset="0"/>
              </a:defRPr>
            </a:lvl6pPr>
            <a:lvl7pPr indent="-173038" eaLnBrk="0" fontAlgn="base" hangingPunct="0">
              <a:spcBef>
                <a:spcPct val="0"/>
              </a:spcBef>
              <a:spcAft>
                <a:spcPct val="0"/>
              </a:spcAft>
              <a:defRPr sz="2400">
                <a:solidFill>
                  <a:schemeClr val="tx1"/>
                </a:solidFill>
                <a:latin typeface="Times New Roman" panose="02020603050405020304" pitchFamily="18" charset="0"/>
              </a:defRPr>
            </a:lvl7pPr>
            <a:lvl8pPr indent="-173038" eaLnBrk="0" fontAlgn="base" hangingPunct="0">
              <a:spcBef>
                <a:spcPct val="0"/>
              </a:spcBef>
              <a:spcAft>
                <a:spcPct val="0"/>
              </a:spcAft>
              <a:defRPr sz="2400">
                <a:solidFill>
                  <a:schemeClr val="tx1"/>
                </a:solidFill>
                <a:latin typeface="Times New Roman" panose="02020603050405020304" pitchFamily="18" charset="0"/>
              </a:defRPr>
            </a:lvl8pPr>
            <a:lvl9pPr indent="-173038"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sk-SK" altLang="cs-CZ" sz="3400" b="1" dirty="0" smtClean="0">
                <a:solidFill>
                  <a:schemeClr val="bg1"/>
                </a:solidFill>
                <a:latin typeface="Calibri" panose="020F0502020204030204" pitchFamily="34" charset="0"/>
              </a:rPr>
              <a:t>1.5 </a:t>
            </a:r>
            <a:r>
              <a:rPr lang="sk-SK" altLang="cs-CZ" sz="3400" b="1" dirty="0">
                <a:solidFill>
                  <a:schemeClr val="bg1"/>
                </a:solidFill>
                <a:latin typeface="Calibri" panose="020F0502020204030204" pitchFamily="34" charset="0"/>
              </a:rPr>
              <a:t>– CO UŽ VÍME O ELEKTRICKÉM PROUDU 2/8</a:t>
            </a:r>
          </a:p>
        </p:txBody>
      </p:sp>
      <p:sp>
        <p:nvSpPr>
          <p:cNvPr id="15364" name="Obdélník 2"/>
          <p:cNvSpPr>
            <a:spLocks noChangeArrowheads="1"/>
          </p:cNvSpPr>
          <p:nvPr/>
        </p:nvSpPr>
        <p:spPr bwMode="auto">
          <a:xfrm>
            <a:off x="0" y="1471613"/>
            <a:ext cx="4572000" cy="2640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115000"/>
              </a:lnSpc>
              <a:spcBef>
                <a:spcPct val="0"/>
              </a:spcBef>
              <a:buFont typeface="Wingdings" panose="05000000000000000000" pitchFamily="2" charset="2"/>
              <a:buChar char=""/>
            </a:pPr>
            <a:r>
              <a:rPr lang="cs-CZ" altLang="cs-CZ" sz="2400">
                <a:latin typeface="Calibri" panose="020F0502020204030204" pitchFamily="34" charset="0"/>
                <a:cs typeface="Times New Roman" panose="02020603050405020304" pitchFamily="18" charset="0"/>
              </a:rPr>
              <a:t>zdroj elektrického napětí </a:t>
            </a:r>
          </a:p>
          <a:p>
            <a:pPr>
              <a:lnSpc>
                <a:spcPct val="115000"/>
              </a:lnSpc>
              <a:spcBef>
                <a:spcPct val="0"/>
              </a:spcBef>
              <a:buFont typeface="Wingdings" panose="05000000000000000000" pitchFamily="2" charset="2"/>
              <a:buChar char=""/>
            </a:pPr>
            <a:r>
              <a:rPr lang="cs-CZ" altLang="cs-CZ" sz="2400">
                <a:latin typeface="Calibri" panose="020F0502020204030204" pitchFamily="34" charset="0"/>
                <a:cs typeface="Times New Roman" panose="02020603050405020304" pitchFamily="18" charset="0"/>
              </a:rPr>
              <a:t>vodiče </a:t>
            </a:r>
          </a:p>
          <a:p>
            <a:pPr>
              <a:lnSpc>
                <a:spcPct val="115000"/>
              </a:lnSpc>
              <a:spcBef>
                <a:spcPct val="0"/>
              </a:spcBef>
              <a:buFont typeface="Wingdings" panose="05000000000000000000" pitchFamily="2" charset="2"/>
              <a:buChar char=""/>
            </a:pPr>
            <a:r>
              <a:rPr lang="cs-CZ" altLang="cs-CZ" sz="2400">
                <a:latin typeface="Calibri" panose="020F0502020204030204" pitchFamily="34" charset="0"/>
                <a:cs typeface="Times New Roman" panose="02020603050405020304" pitchFamily="18" charset="0"/>
              </a:rPr>
              <a:t>spotřebič (žárovka)</a:t>
            </a:r>
          </a:p>
          <a:p>
            <a:pPr>
              <a:lnSpc>
                <a:spcPct val="115000"/>
              </a:lnSpc>
              <a:spcBef>
                <a:spcPct val="0"/>
              </a:spcBef>
              <a:buFont typeface="Wingdings" panose="05000000000000000000" pitchFamily="2" charset="2"/>
              <a:buChar char=""/>
            </a:pPr>
            <a:endParaRPr lang="cs-CZ" altLang="cs-CZ" sz="2400">
              <a:latin typeface="Calibri" panose="020F0502020204030204" pitchFamily="34" charset="0"/>
              <a:cs typeface="Times New Roman" panose="02020603050405020304" pitchFamily="18" charset="0"/>
            </a:endParaRPr>
          </a:p>
          <a:p>
            <a:pPr>
              <a:lnSpc>
                <a:spcPct val="115000"/>
              </a:lnSpc>
              <a:spcBef>
                <a:spcPct val="0"/>
              </a:spcBef>
              <a:buFontTx/>
              <a:buNone/>
            </a:pPr>
            <a:r>
              <a:rPr lang="cs-CZ" altLang="cs-CZ" sz="2400" u="sng">
                <a:latin typeface="Calibri" panose="020F0502020204030204" pitchFamily="34" charset="0"/>
                <a:cs typeface="Times New Roman" panose="02020603050405020304" pitchFamily="18" charset="0"/>
              </a:rPr>
              <a:t>Schéma elektrického obvodu</a:t>
            </a:r>
          </a:p>
          <a:p>
            <a:pPr>
              <a:lnSpc>
                <a:spcPct val="115000"/>
              </a:lnSpc>
              <a:spcBef>
                <a:spcPct val="0"/>
              </a:spcBef>
              <a:buFontTx/>
              <a:buNone/>
            </a:pPr>
            <a:endParaRPr lang="cs-CZ" altLang="cs-CZ" sz="2400">
              <a:cs typeface="Times New Roman" panose="02020603050405020304" pitchFamily="18" charset="0"/>
            </a:endParaRPr>
          </a:p>
        </p:txBody>
      </p:sp>
      <p:sp>
        <p:nvSpPr>
          <p:cNvPr id="15365" name="TextovéPole 3"/>
          <p:cNvSpPr txBox="1">
            <a:spLocks noChangeArrowheads="1"/>
          </p:cNvSpPr>
          <p:nvPr/>
        </p:nvSpPr>
        <p:spPr bwMode="auto">
          <a:xfrm>
            <a:off x="0" y="6375400"/>
            <a:ext cx="9144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cs-CZ" altLang="cs-CZ" sz="2400" b="1">
                <a:solidFill>
                  <a:srgbClr val="FF0000"/>
                </a:solidFill>
                <a:latin typeface="Calibri" panose="020F0502020204030204" pitchFamily="34" charset="0"/>
              </a:rPr>
              <a:t>Protéká-li obvodem elektrický proud, je obvod uzavřen.</a:t>
            </a:r>
          </a:p>
        </p:txBody>
      </p:sp>
      <p:pic>
        <p:nvPicPr>
          <p:cNvPr id="15366" name="Obrázek 21" descr="Part a shows a bulb glowing when its terminals are connected to a battery through a wire. The voltage of the battery is labeled as V. The current through the bulb is represented as I, and the current direction is shown using arrows emerging from the positive terminal of the battery, passing through the bulb, and entering the negative terminal of the battery. Part b shows an electric circuit diagram with a resistance connected across the terminals of a battery of voltage V. The current is shown using arrows as emerging from the positive terminal of the battery, passing through the resistance, and entering the negative terminal of the battery."/>
          <p:cNvPicPr>
            <a:picLocks noChangeAspect="1"/>
          </p:cNvPicPr>
          <p:nvPr/>
        </p:nvPicPr>
        <p:blipFill>
          <a:blip r:embed="rId3">
            <a:extLst>
              <a:ext uri="{28A0092B-C50C-407E-A947-70E740481C1C}">
                <a14:useLocalDpi xmlns:a14="http://schemas.microsoft.com/office/drawing/2010/main" val="0"/>
              </a:ext>
            </a:extLst>
          </a:blip>
          <a:srcRect b="45409"/>
          <a:stretch>
            <a:fillRect/>
          </a:stretch>
        </p:blipFill>
        <p:spPr bwMode="auto">
          <a:xfrm>
            <a:off x="5651500" y="1330325"/>
            <a:ext cx="3024188" cy="275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7" name="Picture 21" descr="http://www.szssumperk.cz/images/obv.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7375" y="3773488"/>
            <a:ext cx="2398713" cy="2605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4802"/>
                                        </p:tgtEl>
                                        <p:attrNameLst>
                                          <p:attrName>style.visibility</p:attrName>
                                        </p:attrNameLst>
                                      </p:cBhvr>
                                      <p:to>
                                        <p:strVal val="visible"/>
                                      </p:to>
                                    </p:set>
                                    <p:animEffect transition="in" filter="wipe(left)">
                                      <p:cBhvr>
                                        <p:cTn id="7" dur="500"/>
                                        <p:tgtEl>
                                          <p:spTgt spid="2048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0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ChangeArrowheads="1"/>
          </p:cNvSpPr>
          <p:nvPr/>
        </p:nvSpPr>
        <p:spPr bwMode="auto">
          <a:xfrm>
            <a:off x="0" y="703263"/>
            <a:ext cx="91440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defTabSz="762000">
              <a:spcBef>
                <a:spcPct val="20000"/>
              </a:spcBef>
              <a:buChar char="•"/>
              <a:defRPr sz="3200">
                <a:solidFill>
                  <a:schemeClr val="tx1"/>
                </a:solidFill>
                <a:latin typeface="Times New Roman" panose="02020603050405020304" pitchFamily="18" charset="0"/>
              </a:defRPr>
            </a:lvl1pPr>
            <a:lvl2pPr marL="571500" indent="-285750" defTabSz="762000">
              <a:spcBef>
                <a:spcPct val="20000"/>
              </a:spcBef>
              <a:buChar char="–"/>
              <a:defRPr sz="2800">
                <a:solidFill>
                  <a:schemeClr val="tx1"/>
                </a:solidFill>
                <a:latin typeface="Times New Roman" panose="02020603050405020304" pitchFamily="18" charset="0"/>
              </a:defRPr>
            </a:lvl2pPr>
            <a:lvl3pPr marL="1143000" indent="-228600" defTabSz="762000">
              <a:spcBef>
                <a:spcPct val="20000"/>
              </a:spcBef>
              <a:buChar char="•"/>
              <a:defRPr sz="2400">
                <a:solidFill>
                  <a:schemeClr val="tx1"/>
                </a:solidFill>
                <a:latin typeface="Times New Roman" panose="02020603050405020304" pitchFamily="18" charset="0"/>
              </a:defRPr>
            </a:lvl3pPr>
            <a:lvl4pPr marL="1714500" indent="-228600" defTabSz="762000">
              <a:spcBef>
                <a:spcPct val="20000"/>
              </a:spcBef>
              <a:buChar char="–"/>
              <a:defRPr sz="2000">
                <a:solidFill>
                  <a:schemeClr val="tx1"/>
                </a:solidFill>
                <a:latin typeface="Times New Roman" panose="02020603050405020304" pitchFamily="18" charset="0"/>
              </a:defRPr>
            </a:lvl4pPr>
            <a:lvl5pPr marL="2286000" indent="-228600" defTabSz="762000">
              <a:spcBef>
                <a:spcPct val="20000"/>
              </a:spcBef>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spcAft>
                <a:spcPct val="5000"/>
              </a:spcAft>
              <a:buFontTx/>
              <a:buNone/>
            </a:pPr>
            <a:r>
              <a:rPr lang="cs-CZ" altLang="cs-CZ" sz="2800" b="1">
                <a:solidFill>
                  <a:srgbClr val="FF0000"/>
                </a:solidFill>
                <a:latin typeface="Calibri" panose="020F0502020204030204" pitchFamily="34" charset="0"/>
              </a:rPr>
              <a:t>Elektrotechnické značky</a:t>
            </a:r>
          </a:p>
        </p:txBody>
      </p:sp>
      <p:sp>
        <p:nvSpPr>
          <p:cNvPr id="16387" name="Rectangle 5"/>
          <p:cNvSpPr>
            <a:spLocks noChangeArrowheads="1"/>
          </p:cNvSpPr>
          <p:nvPr/>
        </p:nvSpPr>
        <p:spPr bwMode="auto">
          <a:xfrm>
            <a:off x="0" y="1588"/>
            <a:ext cx="9144000" cy="61595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defRPr sz="2400">
                <a:solidFill>
                  <a:schemeClr val="tx1"/>
                </a:solidFill>
                <a:latin typeface="Times New Roman" panose="02020603050405020304" pitchFamily="18" charset="0"/>
              </a:defRPr>
            </a:lvl1pPr>
            <a:lvl2pPr indent="-171450">
              <a:defRPr sz="2400">
                <a:solidFill>
                  <a:schemeClr val="tx1"/>
                </a:solidFill>
                <a:latin typeface="Times New Roman" panose="02020603050405020304" pitchFamily="18" charset="0"/>
              </a:defRPr>
            </a:lvl2pPr>
            <a:lvl3pPr indent="-165100">
              <a:defRPr sz="2400">
                <a:solidFill>
                  <a:schemeClr val="tx1"/>
                </a:solidFill>
                <a:latin typeface="Times New Roman" panose="02020603050405020304" pitchFamily="18" charset="0"/>
              </a:defRPr>
            </a:lvl3pPr>
            <a:lvl4pPr indent="-169863">
              <a:defRPr sz="2400">
                <a:solidFill>
                  <a:schemeClr val="tx1"/>
                </a:solidFill>
                <a:latin typeface="Times New Roman" panose="02020603050405020304" pitchFamily="18" charset="0"/>
              </a:defRPr>
            </a:lvl4pPr>
            <a:lvl5pPr indent="-173038">
              <a:defRPr sz="2400">
                <a:solidFill>
                  <a:schemeClr val="tx1"/>
                </a:solidFill>
                <a:latin typeface="Times New Roman" panose="02020603050405020304" pitchFamily="18" charset="0"/>
              </a:defRPr>
            </a:lvl5pPr>
            <a:lvl6pPr indent="-173038" eaLnBrk="0" fontAlgn="base" hangingPunct="0">
              <a:spcBef>
                <a:spcPct val="0"/>
              </a:spcBef>
              <a:spcAft>
                <a:spcPct val="0"/>
              </a:spcAft>
              <a:defRPr sz="2400">
                <a:solidFill>
                  <a:schemeClr val="tx1"/>
                </a:solidFill>
                <a:latin typeface="Times New Roman" panose="02020603050405020304" pitchFamily="18" charset="0"/>
              </a:defRPr>
            </a:lvl6pPr>
            <a:lvl7pPr indent="-173038" eaLnBrk="0" fontAlgn="base" hangingPunct="0">
              <a:spcBef>
                <a:spcPct val="0"/>
              </a:spcBef>
              <a:spcAft>
                <a:spcPct val="0"/>
              </a:spcAft>
              <a:defRPr sz="2400">
                <a:solidFill>
                  <a:schemeClr val="tx1"/>
                </a:solidFill>
                <a:latin typeface="Times New Roman" panose="02020603050405020304" pitchFamily="18" charset="0"/>
              </a:defRPr>
            </a:lvl7pPr>
            <a:lvl8pPr indent="-173038" eaLnBrk="0" fontAlgn="base" hangingPunct="0">
              <a:spcBef>
                <a:spcPct val="0"/>
              </a:spcBef>
              <a:spcAft>
                <a:spcPct val="0"/>
              </a:spcAft>
              <a:defRPr sz="2400">
                <a:solidFill>
                  <a:schemeClr val="tx1"/>
                </a:solidFill>
                <a:latin typeface="Times New Roman" panose="02020603050405020304" pitchFamily="18" charset="0"/>
              </a:defRPr>
            </a:lvl8pPr>
            <a:lvl9pPr indent="-173038"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sk-SK" altLang="cs-CZ" sz="3400" b="1" dirty="0" smtClean="0">
                <a:solidFill>
                  <a:schemeClr val="bg1"/>
                </a:solidFill>
                <a:latin typeface="Calibri" panose="020F0502020204030204" pitchFamily="34" charset="0"/>
              </a:rPr>
              <a:t>1.5 </a:t>
            </a:r>
            <a:r>
              <a:rPr lang="sk-SK" altLang="cs-CZ" sz="3400" b="1" dirty="0">
                <a:solidFill>
                  <a:schemeClr val="bg1"/>
                </a:solidFill>
                <a:latin typeface="Calibri" panose="020F0502020204030204" pitchFamily="34" charset="0"/>
              </a:rPr>
              <a:t>– CO UŽ VÍME O ELEKTRICKÉM PROUDU 3/8</a:t>
            </a:r>
          </a:p>
        </p:txBody>
      </p:sp>
      <p:sp>
        <p:nvSpPr>
          <p:cNvPr id="16388" name="Obdélník 2"/>
          <p:cNvSpPr>
            <a:spLocks noChangeArrowheads="1"/>
          </p:cNvSpPr>
          <p:nvPr/>
        </p:nvSpPr>
        <p:spPr bwMode="auto">
          <a:xfrm>
            <a:off x="0" y="1471613"/>
            <a:ext cx="73279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115000"/>
              </a:lnSpc>
              <a:spcBef>
                <a:spcPct val="0"/>
              </a:spcBef>
              <a:buFont typeface="Wingdings" panose="05000000000000000000" pitchFamily="2" charset="2"/>
              <a:buChar char=""/>
            </a:pPr>
            <a:r>
              <a:rPr lang="cs-CZ" altLang="cs-CZ" sz="2400">
                <a:latin typeface="Calibri" panose="020F0502020204030204" pitchFamily="34" charset="0"/>
                <a:cs typeface="Times New Roman" panose="02020603050405020304" pitchFamily="18" charset="0"/>
              </a:rPr>
              <a:t>symboly pro kreslení elektrických schémat</a:t>
            </a:r>
          </a:p>
        </p:txBody>
      </p:sp>
      <p:pic>
        <p:nvPicPr>
          <p:cNvPr id="16389" name="Picture 2" descr="http://files.knihomilka.webnode.cz/200000045-8bbe28cb81/elznacky.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2087563"/>
            <a:ext cx="8636000" cy="280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0" name="Picture 4" descr="http://fyzika.fyzikaprozivot.cz/multimedia/photo/6-rocnik/12_2/01.jpg"/>
          <p:cNvPicPr>
            <a:picLocks noChangeAspect="1" noChangeArrowheads="1"/>
          </p:cNvPicPr>
          <p:nvPr/>
        </p:nvPicPr>
        <p:blipFill>
          <a:blip r:embed="rId4">
            <a:extLst>
              <a:ext uri="{28A0092B-C50C-407E-A947-70E740481C1C}">
                <a14:useLocalDpi xmlns:a14="http://schemas.microsoft.com/office/drawing/2010/main" val="0"/>
              </a:ext>
            </a:extLst>
          </a:blip>
          <a:srcRect t="20602" r="67763" b="62152"/>
          <a:stretch>
            <a:fillRect/>
          </a:stretch>
        </p:blipFill>
        <p:spPr bwMode="auto">
          <a:xfrm>
            <a:off x="234950" y="5122863"/>
            <a:ext cx="18923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1" name="TextovéPole 1"/>
          <p:cNvSpPr txBox="1">
            <a:spLocks noChangeArrowheads="1"/>
          </p:cNvSpPr>
          <p:nvPr/>
        </p:nvSpPr>
        <p:spPr bwMode="auto">
          <a:xfrm>
            <a:off x="2127250" y="5176838"/>
            <a:ext cx="7016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cs-CZ" altLang="cs-CZ" sz="2400" b="1">
                <a:solidFill>
                  <a:srgbClr val="FF0000"/>
                </a:solidFill>
                <a:latin typeface="Calibri" panose="020F0502020204030204" pitchFamily="34" charset="0"/>
              </a:rPr>
              <a:t>uzel</a:t>
            </a:r>
            <a:r>
              <a:rPr lang="cs-CZ" altLang="cs-CZ" sz="2400">
                <a:latin typeface="Calibri" panose="020F0502020204030204" pitchFamily="34" charset="0"/>
              </a:rPr>
              <a:t> – vodivé spojení dvou a více vodičů</a:t>
            </a:r>
          </a:p>
        </p:txBody>
      </p:sp>
      <p:pic>
        <p:nvPicPr>
          <p:cNvPr id="16392" name="Picture 6" descr="http://fyzika.fyzikaprozivot.cz/multimedia/photo/6-rocnik/12_2/01.jpg"/>
          <p:cNvPicPr>
            <a:picLocks noChangeAspect="1" noChangeArrowheads="1"/>
          </p:cNvPicPr>
          <p:nvPr/>
        </p:nvPicPr>
        <p:blipFill>
          <a:blip r:embed="rId4">
            <a:extLst>
              <a:ext uri="{28A0092B-C50C-407E-A947-70E740481C1C}">
                <a14:useLocalDpi xmlns:a14="http://schemas.microsoft.com/office/drawing/2010/main" val="0"/>
              </a:ext>
            </a:extLst>
          </a:blip>
          <a:srcRect t="68474"/>
          <a:stretch>
            <a:fillRect/>
          </a:stretch>
        </p:blipFill>
        <p:spPr bwMode="auto">
          <a:xfrm>
            <a:off x="234950" y="5764213"/>
            <a:ext cx="5867400" cy="1057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4802"/>
                                        </p:tgtEl>
                                        <p:attrNameLst>
                                          <p:attrName>style.visibility</p:attrName>
                                        </p:attrNameLst>
                                      </p:cBhvr>
                                      <p:to>
                                        <p:strVal val="visible"/>
                                      </p:to>
                                    </p:set>
                                    <p:animEffect transition="in" filter="wipe(left)">
                                      <p:cBhvr>
                                        <p:cTn id="7" dur="500"/>
                                        <p:tgtEl>
                                          <p:spTgt spid="2048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02"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ChangeArrowheads="1"/>
          </p:cNvSpPr>
          <p:nvPr/>
        </p:nvSpPr>
        <p:spPr bwMode="auto">
          <a:xfrm>
            <a:off x="0" y="703263"/>
            <a:ext cx="91440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defTabSz="762000">
              <a:spcBef>
                <a:spcPct val="20000"/>
              </a:spcBef>
              <a:buChar char="•"/>
              <a:defRPr sz="3200">
                <a:solidFill>
                  <a:schemeClr val="tx1"/>
                </a:solidFill>
                <a:latin typeface="Times New Roman" panose="02020603050405020304" pitchFamily="18" charset="0"/>
              </a:defRPr>
            </a:lvl1pPr>
            <a:lvl2pPr marL="571500" indent="-285750" defTabSz="762000">
              <a:spcBef>
                <a:spcPct val="20000"/>
              </a:spcBef>
              <a:buChar char="–"/>
              <a:defRPr sz="2800">
                <a:solidFill>
                  <a:schemeClr val="tx1"/>
                </a:solidFill>
                <a:latin typeface="Times New Roman" panose="02020603050405020304" pitchFamily="18" charset="0"/>
              </a:defRPr>
            </a:lvl2pPr>
            <a:lvl3pPr marL="1143000" indent="-228600" defTabSz="762000">
              <a:spcBef>
                <a:spcPct val="20000"/>
              </a:spcBef>
              <a:buChar char="•"/>
              <a:defRPr sz="2400">
                <a:solidFill>
                  <a:schemeClr val="tx1"/>
                </a:solidFill>
                <a:latin typeface="Times New Roman" panose="02020603050405020304" pitchFamily="18" charset="0"/>
              </a:defRPr>
            </a:lvl3pPr>
            <a:lvl4pPr marL="1714500" indent="-228600" defTabSz="762000">
              <a:spcBef>
                <a:spcPct val="20000"/>
              </a:spcBef>
              <a:buChar char="–"/>
              <a:defRPr sz="2000">
                <a:solidFill>
                  <a:schemeClr val="tx1"/>
                </a:solidFill>
                <a:latin typeface="Times New Roman" panose="02020603050405020304" pitchFamily="18" charset="0"/>
              </a:defRPr>
            </a:lvl4pPr>
            <a:lvl5pPr marL="2286000" indent="-228600" defTabSz="762000">
              <a:spcBef>
                <a:spcPct val="20000"/>
              </a:spcBef>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spcAft>
                <a:spcPct val="5000"/>
              </a:spcAft>
              <a:buFontTx/>
              <a:buNone/>
            </a:pPr>
            <a:r>
              <a:rPr lang="cs-CZ" altLang="cs-CZ" sz="2800" b="1">
                <a:solidFill>
                  <a:srgbClr val="FF0000"/>
                </a:solidFill>
                <a:latin typeface="Calibri" panose="020F0502020204030204" pitchFamily="34" charset="0"/>
              </a:rPr>
              <a:t>Rozvětvený a nerozvětvený el. obvod</a:t>
            </a:r>
          </a:p>
        </p:txBody>
      </p:sp>
      <p:sp>
        <p:nvSpPr>
          <p:cNvPr id="17411" name="Rectangle 5"/>
          <p:cNvSpPr>
            <a:spLocks noChangeArrowheads="1"/>
          </p:cNvSpPr>
          <p:nvPr/>
        </p:nvSpPr>
        <p:spPr bwMode="auto">
          <a:xfrm>
            <a:off x="0" y="1588"/>
            <a:ext cx="9144000" cy="61595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defRPr sz="2400">
                <a:solidFill>
                  <a:schemeClr val="tx1"/>
                </a:solidFill>
                <a:latin typeface="Times New Roman" panose="02020603050405020304" pitchFamily="18" charset="0"/>
              </a:defRPr>
            </a:lvl1pPr>
            <a:lvl2pPr indent="-171450">
              <a:defRPr sz="2400">
                <a:solidFill>
                  <a:schemeClr val="tx1"/>
                </a:solidFill>
                <a:latin typeface="Times New Roman" panose="02020603050405020304" pitchFamily="18" charset="0"/>
              </a:defRPr>
            </a:lvl2pPr>
            <a:lvl3pPr indent="-165100">
              <a:defRPr sz="2400">
                <a:solidFill>
                  <a:schemeClr val="tx1"/>
                </a:solidFill>
                <a:latin typeface="Times New Roman" panose="02020603050405020304" pitchFamily="18" charset="0"/>
              </a:defRPr>
            </a:lvl3pPr>
            <a:lvl4pPr indent="-169863">
              <a:defRPr sz="2400">
                <a:solidFill>
                  <a:schemeClr val="tx1"/>
                </a:solidFill>
                <a:latin typeface="Times New Roman" panose="02020603050405020304" pitchFamily="18" charset="0"/>
              </a:defRPr>
            </a:lvl4pPr>
            <a:lvl5pPr indent="-173038">
              <a:defRPr sz="2400">
                <a:solidFill>
                  <a:schemeClr val="tx1"/>
                </a:solidFill>
                <a:latin typeface="Times New Roman" panose="02020603050405020304" pitchFamily="18" charset="0"/>
              </a:defRPr>
            </a:lvl5pPr>
            <a:lvl6pPr indent="-173038" eaLnBrk="0" fontAlgn="base" hangingPunct="0">
              <a:spcBef>
                <a:spcPct val="0"/>
              </a:spcBef>
              <a:spcAft>
                <a:spcPct val="0"/>
              </a:spcAft>
              <a:defRPr sz="2400">
                <a:solidFill>
                  <a:schemeClr val="tx1"/>
                </a:solidFill>
                <a:latin typeface="Times New Roman" panose="02020603050405020304" pitchFamily="18" charset="0"/>
              </a:defRPr>
            </a:lvl6pPr>
            <a:lvl7pPr indent="-173038" eaLnBrk="0" fontAlgn="base" hangingPunct="0">
              <a:spcBef>
                <a:spcPct val="0"/>
              </a:spcBef>
              <a:spcAft>
                <a:spcPct val="0"/>
              </a:spcAft>
              <a:defRPr sz="2400">
                <a:solidFill>
                  <a:schemeClr val="tx1"/>
                </a:solidFill>
                <a:latin typeface="Times New Roman" panose="02020603050405020304" pitchFamily="18" charset="0"/>
              </a:defRPr>
            </a:lvl7pPr>
            <a:lvl8pPr indent="-173038" eaLnBrk="0" fontAlgn="base" hangingPunct="0">
              <a:spcBef>
                <a:spcPct val="0"/>
              </a:spcBef>
              <a:spcAft>
                <a:spcPct val="0"/>
              </a:spcAft>
              <a:defRPr sz="2400">
                <a:solidFill>
                  <a:schemeClr val="tx1"/>
                </a:solidFill>
                <a:latin typeface="Times New Roman" panose="02020603050405020304" pitchFamily="18" charset="0"/>
              </a:defRPr>
            </a:lvl8pPr>
            <a:lvl9pPr indent="-173038"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sk-SK" altLang="cs-CZ" sz="3400" b="1" dirty="0" smtClean="0">
                <a:solidFill>
                  <a:schemeClr val="bg1"/>
                </a:solidFill>
                <a:latin typeface="Calibri" panose="020F0502020204030204" pitchFamily="34" charset="0"/>
              </a:rPr>
              <a:t>1.5 </a:t>
            </a:r>
            <a:r>
              <a:rPr lang="sk-SK" altLang="cs-CZ" sz="3400" b="1" dirty="0">
                <a:solidFill>
                  <a:schemeClr val="bg1"/>
                </a:solidFill>
                <a:latin typeface="Calibri" panose="020F0502020204030204" pitchFamily="34" charset="0"/>
              </a:rPr>
              <a:t>– CO UŽ VÍME O ELEKTRICKÉM PROUDU 4/8</a:t>
            </a:r>
          </a:p>
        </p:txBody>
      </p:sp>
      <p:sp>
        <p:nvSpPr>
          <p:cNvPr id="2" name="TextovéPole 1"/>
          <p:cNvSpPr txBox="1"/>
          <p:nvPr/>
        </p:nvSpPr>
        <p:spPr>
          <a:xfrm>
            <a:off x="0" y="1344613"/>
            <a:ext cx="9144000" cy="1570037"/>
          </a:xfrm>
          <a:prstGeom prst="rect">
            <a:avLst/>
          </a:prstGeom>
          <a:noFill/>
        </p:spPr>
        <p:txBody>
          <a:bodyPr>
            <a:spAutoFit/>
          </a:bodyPr>
          <a:lstStyle/>
          <a:p>
            <a:pPr>
              <a:defRPr/>
            </a:pPr>
            <a:r>
              <a:rPr lang="cs-CZ" b="1" u="sng" dirty="0">
                <a:latin typeface="Calibri" panose="020F0502020204030204" pitchFamily="34" charset="0"/>
              </a:rPr>
              <a:t>Zapojení spotřebičů (žárovek):</a:t>
            </a:r>
          </a:p>
          <a:p>
            <a:pPr>
              <a:defRPr/>
            </a:pPr>
            <a:endParaRPr lang="cs-CZ" dirty="0"/>
          </a:p>
          <a:p>
            <a:pPr marL="342900" indent="-342900">
              <a:buFont typeface="Wingdings" panose="05000000000000000000" pitchFamily="2" charset="2"/>
              <a:buChar char="Ø"/>
              <a:defRPr/>
            </a:pPr>
            <a:r>
              <a:rPr lang="cs-CZ" b="1" dirty="0">
                <a:solidFill>
                  <a:srgbClr val="FF0000"/>
                </a:solidFill>
                <a:latin typeface="Calibri" panose="020F0502020204030204" pitchFamily="34" charset="0"/>
              </a:rPr>
              <a:t>sériové</a:t>
            </a:r>
            <a:r>
              <a:rPr lang="cs-CZ" dirty="0">
                <a:latin typeface="Calibri" panose="020F0502020204030204" pitchFamily="34" charset="0"/>
              </a:rPr>
              <a:t> – oběma žárovkami protéká </a:t>
            </a:r>
            <a:r>
              <a:rPr lang="cs-CZ" b="1" dirty="0">
                <a:solidFill>
                  <a:srgbClr val="FF0000"/>
                </a:solidFill>
                <a:latin typeface="Calibri" panose="020F0502020204030204" pitchFamily="34" charset="0"/>
              </a:rPr>
              <a:t>stejný proud</a:t>
            </a:r>
          </a:p>
          <a:p>
            <a:pPr marL="342900" indent="-342900">
              <a:buFont typeface="Wingdings" panose="05000000000000000000" pitchFamily="2" charset="2"/>
              <a:buChar char="Ø"/>
              <a:defRPr/>
            </a:pPr>
            <a:r>
              <a:rPr lang="cs-CZ" b="1" dirty="0">
                <a:solidFill>
                  <a:srgbClr val="FF0000"/>
                </a:solidFill>
                <a:latin typeface="Calibri" panose="020F0502020204030204" pitchFamily="34" charset="0"/>
              </a:rPr>
              <a:t>paralelní – </a:t>
            </a:r>
            <a:r>
              <a:rPr lang="cs-CZ" dirty="0">
                <a:latin typeface="Calibri" panose="020F0502020204030204" pitchFamily="34" charset="0"/>
              </a:rPr>
              <a:t>žárovkami protéká obecně </a:t>
            </a:r>
            <a:r>
              <a:rPr lang="cs-CZ" b="1" dirty="0">
                <a:solidFill>
                  <a:srgbClr val="FF0000"/>
                </a:solidFill>
                <a:latin typeface="Calibri" panose="020F0502020204030204" pitchFamily="34" charset="0"/>
              </a:rPr>
              <a:t>různý proud</a:t>
            </a:r>
          </a:p>
        </p:txBody>
      </p:sp>
      <p:pic>
        <p:nvPicPr>
          <p:cNvPr id="17413" name="Picture 2" descr="http://files.knihomilka.webnode.cz/200000043-564ff574ab/obvo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2250" y="3201988"/>
            <a:ext cx="8636000" cy="347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4802"/>
                                        </p:tgtEl>
                                        <p:attrNameLst>
                                          <p:attrName>style.visibility</p:attrName>
                                        </p:attrNameLst>
                                      </p:cBhvr>
                                      <p:to>
                                        <p:strVal val="visible"/>
                                      </p:to>
                                    </p:set>
                                    <p:animEffect transition="in" filter="wipe(left)">
                                      <p:cBhvr>
                                        <p:cTn id="7" dur="500"/>
                                        <p:tgtEl>
                                          <p:spTgt spid="2048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02"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ChangeArrowheads="1"/>
          </p:cNvSpPr>
          <p:nvPr/>
        </p:nvSpPr>
        <p:spPr bwMode="auto">
          <a:xfrm>
            <a:off x="0" y="703263"/>
            <a:ext cx="91440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defTabSz="762000">
              <a:spcBef>
                <a:spcPct val="20000"/>
              </a:spcBef>
              <a:buChar char="•"/>
              <a:defRPr sz="3200">
                <a:solidFill>
                  <a:schemeClr val="tx1"/>
                </a:solidFill>
                <a:latin typeface="Times New Roman" panose="02020603050405020304" pitchFamily="18" charset="0"/>
              </a:defRPr>
            </a:lvl1pPr>
            <a:lvl2pPr marL="571500" indent="-285750" defTabSz="762000">
              <a:spcBef>
                <a:spcPct val="20000"/>
              </a:spcBef>
              <a:buChar char="–"/>
              <a:defRPr sz="2800">
                <a:solidFill>
                  <a:schemeClr val="tx1"/>
                </a:solidFill>
                <a:latin typeface="Times New Roman" panose="02020603050405020304" pitchFamily="18" charset="0"/>
              </a:defRPr>
            </a:lvl2pPr>
            <a:lvl3pPr marL="1143000" indent="-228600" defTabSz="762000">
              <a:spcBef>
                <a:spcPct val="20000"/>
              </a:spcBef>
              <a:buChar char="•"/>
              <a:defRPr sz="2400">
                <a:solidFill>
                  <a:schemeClr val="tx1"/>
                </a:solidFill>
                <a:latin typeface="Times New Roman" panose="02020603050405020304" pitchFamily="18" charset="0"/>
              </a:defRPr>
            </a:lvl3pPr>
            <a:lvl4pPr marL="1714500" indent="-228600" defTabSz="762000">
              <a:spcBef>
                <a:spcPct val="20000"/>
              </a:spcBef>
              <a:buChar char="–"/>
              <a:defRPr sz="2000">
                <a:solidFill>
                  <a:schemeClr val="tx1"/>
                </a:solidFill>
                <a:latin typeface="Times New Roman" panose="02020603050405020304" pitchFamily="18" charset="0"/>
              </a:defRPr>
            </a:lvl4pPr>
            <a:lvl5pPr marL="2286000" indent="-228600" defTabSz="762000">
              <a:spcBef>
                <a:spcPct val="20000"/>
              </a:spcBef>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spcAft>
                <a:spcPct val="5000"/>
              </a:spcAft>
              <a:buFontTx/>
              <a:buNone/>
            </a:pPr>
            <a:r>
              <a:rPr lang="cs-CZ" altLang="cs-CZ" sz="2800" b="1">
                <a:solidFill>
                  <a:srgbClr val="FF0000"/>
                </a:solidFill>
                <a:latin typeface="Calibri" panose="020F0502020204030204" pitchFamily="34" charset="0"/>
              </a:rPr>
              <a:t>Rozvětvený a nerozvětvený el. obvod</a:t>
            </a:r>
          </a:p>
        </p:txBody>
      </p:sp>
      <p:sp>
        <p:nvSpPr>
          <p:cNvPr id="18435" name="Rectangle 5"/>
          <p:cNvSpPr>
            <a:spLocks noChangeArrowheads="1"/>
          </p:cNvSpPr>
          <p:nvPr/>
        </p:nvSpPr>
        <p:spPr bwMode="auto">
          <a:xfrm>
            <a:off x="0" y="1588"/>
            <a:ext cx="9144000" cy="61595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defRPr sz="2400">
                <a:solidFill>
                  <a:schemeClr val="tx1"/>
                </a:solidFill>
                <a:latin typeface="Times New Roman" panose="02020603050405020304" pitchFamily="18" charset="0"/>
              </a:defRPr>
            </a:lvl1pPr>
            <a:lvl2pPr indent="-171450">
              <a:defRPr sz="2400">
                <a:solidFill>
                  <a:schemeClr val="tx1"/>
                </a:solidFill>
                <a:latin typeface="Times New Roman" panose="02020603050405020304" pitchFamily="18" charset="0"/>
              </a:defRPr>
            </a:lvl2pPr>
            <a:lvl3pPr indent="-165100">
              <a:defRPr sz="2400">
                <a:solidFill>
                  <a:schemeClr val="tx1"/>
                </a:solidFill>
                <a:latin typeface="Times New Roman" panose="02020603050405020304" pitchFamily="18" charset="0"/>
              </a:defRPr>
            </a:lvl3pPr>
            <a:lvl4pPr indent="-169863">
              <a:defRPr sz="2400">
                <a:solidFill>
                  <a:schemeClr val="tx1"/>
                </a:solidFill>
                <a:latin typeface="Times New Roman" panose="02020603050405020304" pitchFamily="18" charset="0"/>
              </a:defRPr>
            </a:lvl4pPr>
            <a:lvl5pPr indent="-173038">
              <a:defRPr sz="2400">
                <a:solidFill>
                  <a:schemeClr val="tx1"/>
                </a:solidFill>
                <a:latin typeface="Times New Roman" panose="02020603050405020304" pitchFamily="18" charset="0"/>
              </a:defRPr>
            </a:lvl5pPr>
            <a:lvl6pPr indent="-173038" eaLnBrk="0" fontAlgn="base" hangingPunct="0">
              <a:spcBef>
                <a:spcPct val="0"/>
              </a:spcBef>
              <a:spcAft>
                <a:spcPct val="0"/>
              </a:spcAft>
              <a:defRPr sz="2400">
                <a:solidFill>
                  <a:schemeClr val="tx1"/>
                </a:solidFill>
                <a:latin typeface="Times New Roman" panose="02020603050405020304" pitchFamily="18" charset="0"/>
              </a:defRPr>
            </a:lvl6pPr>
            <a:lvl7pPr indent="-173038" eaLnBrk="0" fontAlgn="base" hangingPunct="0">
              <a:spcBef>
                <a:spcPct val="0"/>
              </a:spcBef>
              <a:spcAft>
                <a:spcPct val="0"/>
              </a:spcAft>
              <a:defRPr sz="2400">
                <a:solidFill>
                  <a:schemeClr val="tx1"/>
                </a:solidFill>
                <a:latin typeface="Times New Roman" panose="02020603050405020304" pitchFamily="18" charset="0"/>
              </a:defRPr>
            </a:lvl7pPr>
            <a:lvl8pPr indent="-173038" eaLnBrk="0" fontAlgn="base" hangingPunct="0">
              <a:spcBef>
                <a:spcPct val="0"/>
              </a:spcBef>
              <a:spcAft>
                <a:spcPct val="0"/>
              </a:spcAft>
              <a:defRPr sz="2400">
                <a:solidFill>
                  <a:schemeClr val="tx1"/>
                </a:solidFill>
                <a:latin typeface="Times New Roman" panose="02020603050405020304" pitchFamily="18" charset="0"/>
              </a:defRPr>
            </a:lvl8pPr>
            <a:lvl9pPr indent="-173038"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sk-SK" altLang="cs-CZ" sz="3400" b="1" dirty="0" smtClean="0">
                <a:solidFill>
                  <a:schemeClr val="bg1"/>
                </a:solidFill>
                <a:latin typeface="Calibri" panose="020F0502020204030204" pitchFamily="34" charset="0"/>
              </a:rPr>
              <a:t>1.5 </a:t>
            </a:r>
            <a:r>
              <a:rPr lang="sk-SK" altLang="cs-CZ" sz="3400" b="1" dirty="0">
                <a:solidFill>
                  <a:schemeClr val="bg1"/>
                </a:solidFill>
                <a:latin typeface="Calibri" panose="020F0502020204030204" pitchFamily="34" charset="0"/>
              </a:rPr>
              <a:t>– CO UŽ VÍME O ELEKTRICKÉM PROUDU 5/8</a:t>
            </a:r>
          </a:p>
        </p:txBody>
      </p:sp>
      <p:sp>
        <p:nvSpPr>
          <p:cNvPr id="2" name="TextovéPole 1"/>
          <p:cNvSpPr txBox="1"/>
          <p:nvPr/>
        </p:nvSpPr>
        <p:spPr>
          <a:xfrm>
            <a:off x="0" y="1344613"/>
            <a:ext cx="9144000" cy="1938337"/>
          </a:xfrm>
          <a:prstGeom prst="rect">
            <a:avLst/>
          </a:prstGeom>
          <a:noFill/>
        </p:spPr>
        <p:txBody>
          <a:bodyPr>
            <a:spAutoFit/>
          </a:bodyPr>
          <a:lstStyle/>
          <a:p>
            <a:pPr>
              <a:defRPr/>
            </a:pPr>
            <a:r>
              <a:rPr lang="cs-CZ" b="1" u="sng" dirty="0">
                <a:latin typeface="Calibri" panose="020F0502020204030204" pitchFamily="34" charset="0"/>
              </a:rPr>
              <a:t>Zapojení spotřebičů (žárovek):</a:t>
            </a:r>
          </a:p>
          <a:p>
            <a:pPr>
              <a:defRPr/>
            </a:pPr>
            <a:endParaRPr lang="cs-CZ" dirty="0"/>
          </a:p>
          <a:p>
            <a:pPr marL="342900" indent="-342900">
              <a:buFont typeface="Wingdings" panose="05000000000000000000" pitchFamily="2" charset="2"/>
              <a:buChar char="Ø"/>
              <a:defRPr/>
            </a:pPr>
            <a:r>
              <a:rPr lang="cs-CZ" b="1" dirty="0">
                <a:solidFill>
                  <a:srgbClr val="FF0000"/>
                </a:solidFill>
                <a:latin typeface="Calibri" panose="020F0502020204030204" pitchFamily="34" charset="0"/>
              </a:rPr>
              <a:t>sériové</a:t>
            </a:r>
            <a:r>
              <a:rPr lang="cs-CZ" dirty="0">
                <a:latin typeface="Calibri" panose="020F0502020204030204" pitchFamily="34" charset="0"/>
              </a:rPr>
              <a:t> – oběma žárovkami protéká </a:t>
            </a:r>
            <a:r>
              <a:rPr lang="cs-CZ" b="1" dirty="0">
                <a:solidFill>
                  <a:srgbClr val="FF0000"/>
                </a:solidFill>
                <a:latin typeface="Calibri" panose="020F0502020204030204" pitchFamily="34" charset="0"/>
              </a:rPr>
              <a:t>stejný proud</a:t>
            </a:r>
          </a:p>
          <a:p>
            <a:pPr marL="342900" indent="-342900">
              <a:buFont typeface="Wingdings" panose="05000000000000000000" pitchFamily="2" charset="2"/>
              <a:buChar char="Ø"/>
              <a:defRPr/>
            </a:pPr>
            <a:r>
              <a:rPr lang="cs-CZ" b="1" dirty="0">
                <a:solidFill>
                  <a:srgbClr val="FF0000"/>
                </a:solidFill>
                <a:latin typeface="Calibri" panose="020F0502020204030204" pitchFamily="34" charset="0"/>
              </a:rPr>
              <a:t>paralelní </a:t>
            </a:r>
            <a:r>
              <a:rPr lang="cs-CZ" b="1" dirty="0">
                <a:latin typeface="Calibri" panose="020F0502020204030204" pitchFamily="34" charset="0"/>
              </a:rPr>
              <a:t>–</a:t>
            </a:r>
            <a:r>
              <a:rPr lang="cs-CZ" b="1" dirty="0">
                <a:solidFill>
                  <a:srgbClr val="FF0000"/>
                </a:solidFill>
                <a:latin typeface="Calibri" panose="020F0502020204030204" pitchFamily="34" charset="0"/>
              </a:rPr>
              <a:t> </a:t>
            </a:r>
            <a:r>
              <a:rPr lang="cs-CZ" dirty="0">
                <a:latin typeface="Calibri" panose="020F0502020204030204" pitchFamily="34" charset="0"/>
              </a:rPr>
              <a:t>žárovkami protéká obecně </a:t>
            </a:r>
            <a:r>
              <a:rPr lang="cs-CZ" b="1" dirty="0">
                <a:solidFill>
                  <a:srgbClr val="FF0000"/>
                </a:solidFill>
                <a:latin typeface="Calibri" panose="020F0502020204030204" pitchFamily="34" charset="0"/>
              </a:rPr>
              <a:t>různý proud; </a:t>
            </a:r>
            <a:r>
              <a:rPr lang="cs-CZ" dirty="0">
                <a:latin typeface="Calibri" panose="020F0502020204030204" pitchFamily="34" charset="0"/>
              </a:rPr>
              <a:t>jednotlivé části obvodu mezi uzly nazýváme </a:t>
            </a:r>
            <a:r>
              <a:rPr lang="cs-CZ" b="1" dirty="0">
                <a:solidFill>
                  <a:srgbClr val="FF0000"/>
                </a:solidFill>
                <a:latin typeface="Calibri" panose="020F0502020204030204" pitchFamily="34" charset="0"/>
              </a:rPr>
              <a:t>větve obvodu</a:t>
            </a:r>
          </a:p>
        </p:txBody>
      </p:sp>
      <p:pic>
        <p:nvPicPr>
          <p:cNvPr id="18437" name="Picture 2" descr="http://files.knihomilka.webnode.cz/200000043-564ff574ab/obvo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2250" y="3309938"/>
            <a:ext cx="8636000" cy="347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4802"/>
                                        </p:tgtEl>
                                        <p:attrNameLst>
                                          <p:attrName>style.visibility</p:attrName>
                                        </p:attrNameLst>
                                      </p:cBhvr>
                                      <p:to>
                                        <p:strVal val="visible"/>
                                      </p:to>
                                    </p:set>
                                    <p:animEffect transition="in" filter="wipe(left)">
                                      <p:cBhvr>
                                        <p:cTn id="7" dur="500"/>
                                        <p:tgtEl>
                                          <p:spTgt spid="2048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02"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ChangeArrowheads="1"/>
          </p:cNvSpPr>
          <p:nvPr/>
        </p:nvSpPr>
        <p:spPr bwMode="auto">
          <a:xfrm>
            <a:off x="0" y="703263"/>
            <a:ext cx="91440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defTabSz="762000">
              <a:spcBef>
                <a:spcPct val="20000"/>
              </a:spcBef>
              <a:buChar char="•"/>
              <a:defRPr sz="3200">
                <a:solidFill>
                  <a:schemeClr val="tx1"/>
                </a:solidFill>
                <a:latin typeface="Times New Roman" panose="02020603050405020304" pitchFamily="18" charset="0"/>
              </a:defRPr>
            </a:lvl1pPr>
            <a:lvl2pPr marL="571500" indent="-285750" defTabSz="762000">
              <a:spcBef>
                <a:spcPct val="20000"/>
              </a:spcBef>
              <a:buChar char="–"/>
              <a:defRPr sz="2800">
                <a:solidFill>
                  <a:schemeClr val="tx1"/>
                </a:solidFill>
                <a:latin typeface="Times New Roman" panose="02020603050405020304" pitchFamily="18" charset="0"/>
              </a:defRPr>
            </a:lvl2pPr>
            <a:lvl3pPr marL="1143000" indent="-228600" defTabSz="762000">
              <a:spcBef>
                <a:spcPct val="20000"/>
              </a:spcBef>
              <a:buChar char="•"/>
              <a:defRPr sz="2400">
                <a:solidFill>
                  <a:schemeClr val="tx1"/>
                </a:solidFill>
                <a:latin typeface="Times New Roman" panose="02020603050405020304" pitchFamily="18" charset="0"/>
              </a:defRPr>
            </a:lvl3pPr>
            <a:lvl4pPr marL="1714500" indent="-228600" defTabSz="762000">
              <a:spcBef>
                <a:spcPct val="20000"/>
              </a:spcBef>
              <a:buChar char="–"/>
              <a:defRPr sz="2000">
                <a:solidFill>
                  <a:schemeClr val="tx1"/>
                </a:solidFill>
                <a:latin typeface="Times New Roman" panose="02020603050405020304" pitchFamily="18" charset="0"/>
              </a:defRPr>
            </a:lvl4pPr>
            <a:lvl5pPr marL="2286000" indent="-228600" defTabSz="762000">
              <a:spcBef>
                <a:spcPct val="20000"/>
              </a:spcBef>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spcAft>
                <a:spcPct val="5000"/>
              </a:spcAft>
              <a:buFontTx/>
              <a:buNone/>
            </a:pPr>
            <a:r>
              <a:rPr lang="cs-CZ" altLang="cs-CZ" sz="2800" b="1">
                <a:solidFill>
                  <a:srgbClr val="FF0000"/>
                </a:solidFill>
                <a:latin typeface="Calibri" panose="020F0502020204030204" pitchFamily="34" charset="0"/>
              </a:rPr>
              <a:t>Účinky elektrického proudu</a:t>
            </a:r>
          </a:p>
        </p:txBody>
      </p:sp>
      <p:sp>
        <p:nvSpPr>
          <p:cNvPr id="19459" name="Rectangle 5"/>
          <p:cNvSpPr>
            <a:spLocks noChangeArrowheads="1"/>
          </p:cNvSpPr>
          <p:nvPr/>
        </p:nvSpPr>
        <p:spPr bwMode="auto">
          <a:xfrm>
            <a:off x="0" y="1588"/>
            <a:ext cx="9144000" cy="61595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defRPr sz="2400">
                <a:solidFill>
                  <a:schemeClr val="tx1"/>
                </a:solidFill>
                <a:latin typeface="Times New Roman" panose="02020603050405020304" pitchFamily="18" charset="0"/>
              </a:defRPr>
            </a:lvl1pPr>
            <a:lvl2pPr indent="-171450">
              <a:defRPr sz="2400">
                <a:solidFill>
                  <a:schemeClr val="tx1"/>
                </a:solidFill>
                <a:latin typeface="Times New Roman" panose="02020603050405020304" pitchFamily="18" charset="0"/>
              </a:defRPr>
            </a:lvl2pPr>
            <a:lvl3pPr indent="-165100">
              <a:defRPr sz="2400">
                <a:solidFill>
                  <a:schemeClr val="tx1"/>
                </a:solidFill>
                <a:latin typeface="Times New Roman" panose="02020603050405020304" pitchFamily="18" charset="0"/>
              </a:defRPr>
            </a:lvl3pPr>
            <a:lvl4pPr indent="-169863">
              <a:defRPr sz="2400">
                <a:solidFill>
                  <a:schemeClr val="tx1"/>
                </a:solidFill>
                <a:latin typeface="Times New Roman" panose="02020603050405020304" pitchFamily="18" charset="0"/>
              </a:defRPr>
            </a:lvl4pPr>
            <a:lvl5pPr indent="-173038">
              <a:defRPr sz="2400">
                <a:solidFill>
                  <a:schemeClr val="tx1"/>
                </a:solidFill>
                <a:latin typeface="Times New Roman" panose="02020603050405020304" pitchFamily="18" charset="0"/>
              </a:defRPr>
            </a:lvl5pPr>
            <a:lvl6pPr indent="-173038" eaLnBrk="0" fontAlgn="base" hangingPunct="0">
              <a:spcBef>
                <a:spcPct val="0"/>
              </a:spcBef>
              <a:spcAft>
                <a:spcPct val="0"/>
              </a:spcAft>
              <a:defRPr sz="2400">
                <a:solidFill>
                  <a:schemeClr val="tx1"/>
                </a:solidFill>
                <a:latin typeface="Times New Roman" panose="02020603050405020304" pitchFamily="18" charset="0"/>
              </a:defRPr>
            </a:lvl6pPr>
            <a:lvl7pPr indent="-173038" eaLnBrk="0" fontAlgn="base" hangingPunct="0">
              <a:spcBef>
                <a:spcPct val="0"/>
              </a:spcBef>
              <a:spcAft>
                <a:spcPct val="0"/>
              </a:spcAft>
              <a:defRPr sz="2400">
                <a:solidFill>
                  <a:schemeClr val="tx1"/>
                </a:solidFill>
                <a:latin typeface="Times New Roman" panose="02020603050405020304" pitchFamily="18" charset="0"/>
              </a:defRPr>
            </a:lvl7pPr>
            <a:lvl8pPr indent="-173038" eaLnBrk="0" fontAlgn="base" hangingPunct="0">
              <a:spcBef>
                <a:spcPct val="0"/>
              </a:spcBef>
              <a:spcAft>
                <a:spcPct val="0"/>
              </a:spcAft>
              <a:defRPr sz="2400">
                <a:solidFill>
                  <a:schemeClr val="tx1"/>
                </a:solidFill>
                <a:latin typeface="Times New Roman" panose="02020603050405020304" pitchFamily="18" charset="0"/>
              </a:defRPr>
            </a:lvl8pPr>
            <a:lvl9pPr indent="-173038"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sk-SK" altLang="cs-CZ" sz="3400" b="1" dirty="0" smtClean="0">
                <a:solidFill>
                  <a:schemeClr val="bg1"/>
                </a:solidFill>
                <a:latin typeface="Calibri" panose="020F0502020204030204" pitchFamily="34" charset="0"/>
              </a:rPr>
              <a:t>1.5 </a:t>
            </a:r>
            <a:r>
              <a:rPr lang="sk-SK" altLang="cs-CZ" sz="3400" b="1" dirty="0">
                <a:solidFill>
                  <a:schemeClr val="bg1"/>
                </a:solidFill>
                <a:latin typeface="Calibri" panose="020F0502020204030204" pitchFamily="34" charset="0"/>
              </a:rPr>
              <a:t>– CO UŽ VÍME O ELEKTRICKÉM PROUDU 6/8</a:t>
            </a:r>
          </a:p>
        </p:txBody>
      </p:sp>
      <p:sp>
        <p:nvSpPr>
          <p:cNvPr id="19460" name="Obdélník 2"/>
          <p:cNvSpPr>
            <a:spLocks noChangeArrowheads="1"/>
          </p:cNvSpPr>
          <p:nvPr/>
        </p:nvSpPr>
        <p:spPr bwMode="auto">
          <a:xfrm>
            <a:off x="0" y="1227138"/>
            <a:ext cx="9144000"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nSpc>
                <a:spcPct val="115000"/>
              </a:lnSpc>
              <a:spcBef>
                <a:spcPct val="0"/>
              </a:spcBef>
              <a:buFont typeface="Wingdings" panose="05000000000000000000" pitchFamily="2" charset="2"/>
              <a:buChar char=""/>
            </a:pPr>
            <a:r>
              <a:rPr lang="cs-CZ" altLang="cs-CZ" sz="2400" b="1">
                <a:solidFill>
                  <a:srgbClr val="FF0000"/>
                </a:solidFill>
                <a:latin typeface="Calibri" panose="020F0502020204030204" pitchFamily="34" charset="0"/>
                <a:cs typeface="Times New Roman" panose="02020603050405020304" pitchFamily="18" charset="0"/>
              </a:rPr>
              <a:t>tepelné</a:t>
            </a:r>
            <a:r>
              <a:rPr lang="cs-CZ" altLang="cs-CZ" sz="2400">
                <a:latin typeface="Calibri" panose="020F0502020204030204" pitchFamily="34" charset="0"/>
                <a:cs typeface="Times New Roman" panose="02020603050405020304" pitchFamily="18" charset="0"/>
              </a:rPr>
              <a:t> – vařič, elektrické podlahové topení, sváření elektrickým obloukem </a:t>
            </a:r>
          </a:p>
          <a:p>
            <a:pPr>
              <a:lnSpc>
                <a:spcPct val="115000"/>
              </a:lnSpc>
              <a:spcBef>
                <a:spcPct val="0"/>
              </a:spcBef>
              <a:buFont typeface="Wingdings" panose="05000000000000000000" pitchFamily="2" charset="2"/>
              <a:buChar char=""/>
            </a:pPr>
            <a:r>
              <a:rPr lang="cs-CZ" altLang="cs-CZ" sz="2400" b="1">
                <a:solidFill>
                  <a:srgbClr val="FF0000"/>
                </a:solidFill>
                <a:latin typeface="Calibri" panose="020F0502020204030204" pitchFamily="34" charset="0"/>
                <a:cs typeface="Times New Roman" panose="02020603050405020304" pitchFamily="18" charset="0"/>
              </a:rPr>
              <a:t>chemické</a:t>
            </a:r>
            <a:r>
              <a:rPr lang="cs-CZ" altLang="cs-CZ" sz="2400">
                <a:latin typeface="Calibri" panose="020F0502020204030204" pitchFamily="34" charset="0"/>
                <a:cs typeface="Times New Roman" panose="02020603050405020304" pitchFamily="18" charset="0"/>
              </a:rPr>
              <a:t> – elektrolýza (změna složení kapalin)</a:t>
            </a:r>
          </a:p>
          <a:p>
            <a:pPr>
              <a:lnSpc>
                <a:spcPct val="115000"/>
              </a:lnSpc>
              <a:spcBef>
                <a:spcPct val="0"/>
              </a:spcBef>
              <a:buFont typeface="Wingdings" panose="05000000000000000000" pitchFamily="2" charset="2"/>
              <a:buChar char=""/>
            </a:pPr>
            <a:r>
              <a:rPr lang="cs-CZ" altLang="cs-CZ" sz="2400" b="1">
                <a:solidFill>
                  <a:srgbClr val="FF0000"/>
                </a:solidFill>
                <a:latin typeface="Calibri" panose="020F0502020204030204" pitchFamily="34" charset="0"/>
                <a:cs typeface="Times New Roman" panose="02020603050405020304" pitchFamily="18" charset="0"/>
              </a:rPr>
              <a:t>magnetické</a:t>
            </a:r>
            <a:r>
              <a:rPr lang="cs-CZ" altLang="cs-CZ" sz="2400">
                <a:latin typeface="Calibri" panose="020F0502020204030204" pitchFamily="34" charset="0"/>
                <a:cs typeface="Times New Roman" panose="02020603050405020304" pitchFamily="18" charset="0"/>
              </a:rPr>
              <a:t> – elektromagnet</a:t>
            </a:r>
          </a:p>
        </p:txBody>
      </p:sp>
      <p:pic>
        <p:nvPicPr>
          <p:cNvPr id="19461" name="Obrázek 6" descr="http://www.cez.cz/edee/content/microsites/elektrina/f/f2-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8438" y="3017838"/>
            <a:ext cx="4098925" cy="194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2" name="Obrázek 7" descr="http://files.stavim-dum.webnode.cz/200000010-b27f7b379b/elektrick%C3%A9.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6225" y="5019675"/>
            <a:ext cx="2638425" cy="172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3" name="Obrázek 8" descr="http://www.magnety.sk/public/media/3072/srotak.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172200" y="2528888"/>
            <a:ext cx="2800350" cy="421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5" descr="elektro2"/>
          <p:cNvPicPr>
            <a:picLocks noChangeAspect="1" noChangeArrowheads="1"/>
          </p:cNvPicPr>
          <p:nvPr/>
        </p:nvPicPr>
        <p:blipFill>
          <a:blip r:embed="rId6">
            <a:extLst>
              <a:ext uri="{28A0092B-C50C-407E-A947-70E740481C1C}">
                <a14:useLocalDpi xmlns:a14="http://schemas.microsoft.com/office/drawing/2010/main" val="0"/>
              </a:ext>
            </a:extLst>
          </a:blip>
          <a:srcRect l="566" t="3259" r="386" b="995"/>
          <a:stretch>
            <a:fillRect/>
          </a:stretch>
        </p:blipFill>
        <p:spPr bwMode="auto">
          <a:xfrm>
            <a:off x="3503613" y="5019675"/>
            <a:ext cx="2371725" cy="1720850"/>
          </a:xfrm>
          <a:prstGeom prst="rect">
            <a:avLst/>
          </a:prstGeom>
          <a:noFill/>
          <a:ln w="19050">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4802"/>
                                        </p:tgtEl>
                                        <p:attrNameLst>
                                          <p:attrName>style.visibility</p:attrName>
                                        </p:attrNameLst>
                                      </p:cBhvr>
                                      <p:to>
                                        <p:strVal val="visible"/>
                                      </p:to>
                                    </p:set>
                                    <p:animEffect transition="in" filter="wipe(left)">
                                      <p:cBhvr>
                                        <p:cTn id="7" dur="500"/>
                                        <p:tgtEl>
                                          <p:spTgt spid="2048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dissolve">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02"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ChangeArrowheads="1"/>
          </p:cNvSpPr>
          <p:nvPr/>
        </p:nvSpPr>
        <p:spPr bwMode="auto">
          <a:xfrm>
            <a:off x="0" y="703263"/>
            <a:ext cx="91440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lvl1pPr defTabSz="762000">
              <a:spcBef>
                <a:spcPct val="20000"/>
              </a:spcBef>
              <a:buChar char="•"/>
              <a:defRPr sz="3200">
                <a:solidFill>
                  <a:schemeClr val="tx1"/>
                </a:solidFill>
                <a:latin typeface="Times New Roman" panose="02020603050405020304" pitchFamily="18" charset="0"/>
              </a:defRPr>
            </a:lvl1pPr>
            <a:lvl2pPr marL="571500" indent="-285750" defTabSz="762000">
              <a:spcBef>
                <a:spcPct val="20000"/>
              </a:spcBef>
              <a:buChar char="–"/>
              <a:defRPr sz="2800">
                <a:solidFill>
                  <a:schemeClr val="tx1"/>
                </a:solidFill>
                <a:latin typeface="Times New Roman" panose="02020603050405020304" pitchFamily="18" charset="0"/>
              </a:defRPr>
            </a:lvl2pPr>
            <a:lvl3pPr marL="1143000" indent="-228600" defTabSz="762000">
              <a:spcBef>
                <a:spcPct val="20000"/>
              </a:spcBef>
              <a:buChar char="•"/>
              <a:defRPr sz="2400">
                <a:solidFill>
                  <a:schemeClr val="tx1"/>
                </a:solidFill>
                <a:latin typeface="Times New Roman" panose="02020603050405020304" pitchFamily="18" charset="0"/>
              </a:defRPr>
            </a:lvl3pPr>
            <a:lvl4pPr marL="1714500" indent="-228600" defTabSz="762000">
              <a:spcBef>
                <a:spcPct val="20000"/>
              </a:spcBef>
              <a:buChar char="–"/>
              <a:defRPr sz="2000">
                <a:solidFill>
                  <a:schemeClr val="tx1"/>
                </a:solidFill>
                <a:latin typeface="Times New Roman" panose="02020603050405020304" pitchFamily="18" charset="0"/>
              </a:defRPr>
            </a:lvl4pPr>
            <a:lvl5pPr marL="2286000" indent="-228600" defTabSz="762000">
              <a:spcBef>
                <a:spcPct val="20000"/>
              </a:spcBef>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spcAft>
                <a:spcPct val="5000"/>
              </a:spcAft>
              <a:buFontTx/>
              <a:buNone/>
            </a:pPr>
            <a:r>
              <a:rPr lang="cs-CZ" altLang="cs-CZ" sz="2800" b="1">
                <a:solidFill>
                  <a:srgbClr val="FF0000"/>
                </a:solidFill>
                <a:latin typeface="Calibri" panose="020F0502020204030204" pitchFamily="34" charset="0"/>
              </a:rPr>
              <a:t>Účinky elektrického proudu</a:t>
            </a:r>
          </a:p>
        </p:txBody>
      </p:sp>
      <p:sp>
        <p:nvSpPr>
          <p:cNvPr id="20483" name="Rectangle 5"/>
          <p:cNvSpPr>
            <a:spLocks noChangeArrowheads="1"/>
          </p:cNvSpPr>
          <p:nvPr/>
        </p:nvSpPr>
        <p:spPr bwMode="auto">
          <a:xfrm>
            <a:off x="0" y="1588"/>
            <a:ext cx="9144000" cy="61595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defRPr sz="2400">
                <a:solidFill>
                  <a:schemeClr val="tx1"/>
                </a:solidFill>
                <a:latin typeface="Times New Roman" panose="02020603050405020304" pitchFamily="18" charset="0"/>
              </a:defRPr>
            </a:lvl1pPr>
            <a:lvl2pPr indent="-171450">
              <a:defRPr sz="2400">
                <a:solidFill>
                  <a:schemeClr val="tx1"/>
                </a:solidFill>
                <a:latin typeface="Times New Roman" panose="02020603050405020304" pitchFamily="18" charset="0"/>
              </a:defRPr>
            </a:lvl2pPr>
            <a:lvl3pPr indent="-165100">
              <a:defRPr sz="2400">
                <a:solidFill>
                  <a:schemeClr val="tx1"/>
                </a:solidFill>
                <a:latin typeface="Times New Roman" panose="02020603050405020304" pitchFamily="18" charset="0"/>
              </a:defRPr>
            </a:lvl3pPr>
            <a:lvl4pPr indent="-169863">
              <a:defRPr sz="2400">
                <a:solidFill>
                  <a:schemeClr val="tx1"/>
                </a:solidFill>
                <a:latin typeface="Times New Roman" panose="02020603050405020304" pitchFamily="18" charset="0"/>
              </a:defRPr>
            </a:lvl4pPr>
            <a:lvl5pPr indent="-173038">
              <a:defRPr sz="2400">
                <a:solidFill>
                  <a:schemeClr val="tx1"/>
                </a:solidFill>
                <a:latin typeface="Times New Roman" panose="02020603050405020304" pitchFamily="18" charset="0"/>
              </a:defRPr>
            </a:lvl5pPr>
            <a:lvl6pPr indent="-173038" eaLnBrk="0" fontAlgn="base" hangingPunct="0">
              <a:spcBef>
                <a:spcPct val="0"/>
              </a:spcBef>
              <a:spcAft>
                <a:spcPct val="0"/>
              </a:spcAft>
              <a:defRPr sz="2400">
                <a:solidFill>
                  <a:schemeClr val="tx1"/>
                </a:solidFill>
                <a:latin typeface="Times New Roman" panose="02020603050405020304" pitchFamily="18" charset="0"/>
              </a:defRPr>
            </a:lvl6pPr>
            <a:lvl7pPr indent="-173038" eaLnBrk="0" fontAlgn="base" hangingPunct="0">
              <a:spcBef>
                <a:spcPct val="0"/>
              </a:spcBef>
              <a:spcAft>
                <a:spcPct val="0"/>
              </a:spcAft>
              <a:defRPr sz="2400">
                <a:solidFill>
                  <a:schemeClr val="tx1"/>
                </a:solidFill>
                <a:latin typeface="Times New Roman" panose="02020603050405020304" pitchFamily="18" charset="0"/>
              </a:defRPr>
            </a:lvl7pPr>
            <a:lvl8pPr indent="-173038" eaLnBrk="0" fontAlgn="base" hangingPunct="0">
              <a:spcBef>
                <a:spcPct val="0"/>
              </a:spcBef>
              <a:spcAft>
                <a:spcPct val="0"/>
              </a:spcAft>
              <a:defRPr sz="2400">
                <a:solidFill>
                  <a:schemeClr val="tx1"/>
                </a:solidFill>
                <a:latin typeface="Times New Roman" panose="02020603050405020304" pitchFamily="18" charset="0"/>
              </a:defRPr>
            </a:lvl8pPr>
            <a:lvl9pPr indent="-173038"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sk-SK" altLang="cs-CZ" sz="3400" b="1" dirty="0" smtClean="0">
                <a:solidFill>
                  <a:schemeClr val="bg1"/>
                </a:solidFill>
                <a:latin typeface="Calibri" panose="020F0502020204030204" pitchFamily="34" charset="0"/>
              </a:rPr>
              <a:t>1.5 </a:t>
            </a:r>
            <a:r>
              <a:rPr lang="sk-SK" altLang="cs-CZ" sz="3400" b="1" dirty="0">
                <a:solidFill>
                  <a:schemeClr val="bg1"/>
                </a:solidFill>
                <a:latin typeface="Calibri" panose="020F0502020204030204" pitchFamily="34" charset="0"/>
              </a:rPr>
              <a:t>– CO UŽ VÍME O ELEKTRICKÉM PROUDU 7/8</a:t>
            </a:r>
          </a:p>
        </p:txBody>
      </p:sp>
      <p:sp>
        <p:nvSpPr>
          <p:cNvPr id="20484" name="Obdélník 1"/>
          <p:cNvSpPr>
            <a:spLocks noChangeArrowheads="1"/>
          </p:cNvSpPr>
          <p:nvPr/>
        </p:nvSpPr>
        <p:spPr bwMode="auto">
          <a:xfrm>
            <a:off x="0" y="1230313"/>
            <a:ext cx="9144000" cy="1366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lnSpc>
                <a:spcPct val="115000"/>
              </a:lnSpc>
              <a:spcBef>
                <a:spcPct val="0"/>
              </a:spcBef>
              <a:buFont typeface="Wingdings" panose="05000000000000000000" pitchFamily="2" charset="2"/>
              <a:buChar char=""/>
            </a:pPr>
            <a:r>
              <a:rPr lang="cs-CZ" altLang="cs-CZ" sz="2400" b="1">
                <a:solidFill>
                  <a:srgbClr val="FF0000"/>
                </a:solidFill>
                <a:latin typeface="Calibri" panose="020F0502020204030204" pitchFamily="34" charset="0"/>
                <a:cs typeface="Times New Roman" panose="02020603050405020304" pitchFamily="18" charset="0"/>
              </a:rPr>
              <a:t>světelné</a:t>
            </a:r>
            <a:r>
              <a:rPr lang="cs-CZ" altLang="cs-CZ" sz="2400">
                <a:solidFill>
                  <a:srgbClr val="000000"/>
                </a:solidFill>
                <a:latin typeface="Calibri" panose="020F0502020204030204" pitchFamily="34" charset="0"/>
                <a:cs typeface="Times New Roman" panose="02020603050405020304" pitchFamily="18" charset="0"/>
              </a:rPr>
              <a:t> – žárovka, dioda LED, elektrický oblouk (oblouková lampa)</a:t>
            </a:r>
          </a:p>
          <a:p>
            <a:pPr eaLnBrk="1" hangingPunct="1">
              <a:lnSpc>
                <a:spcPct val="115000"/>
              </a:lnSpc>
              <a:spcBef>
                <a:spcPct val="0"/>
              </a:spcBef>
              <a:buFont typeface="Wingdings" panose="05000000000000000000" pitchFamily="2" charset="2"/>
              <a:buChar char=""/>
            </a:pPr>
            <a:r>
              <a:rPr lang="cs-CZ" altLang="cs-CZ" sz="2400" b="1">
                <a:solidFill>
                  <a:srgbClr val="FF0000"/>
                </a:solidFill>
                <a:latin typeface="Calibri" panose="020F0502020204030204" pitchFamily="34" charset="0"/>
                <a:cs typeface="Times New Roman" panose="02020603050405020304" pitchFamily="18" charset="0"/>
              </a:rPr>
              <a:t>elektrodynamické</a:t>
            </a:r>
            <a:r>
              <a:rPr lang="cs-CZ" altLang="cs-CZ" sz="2400">
                <a:solidFill>
                  <a:srgbClr val="000000"/>
                </a:solidFill>
                <a:latin typeface="Calibri" panose="020F0502020204030204" pitchFamily="34" charset="0"/>
                <a:cs typeface="Times New Roman" panose="02020603050405020304" pitchFamily="18" charset="0"/>
              </a:rPr>
              <a:t> – elektromotory, dynama (kolo)</a:t>
            </a:r>
          </a:p>
          <a:p>
            <a:pPr eaLnBrk="1" hangingPunct="1">
              <a:lnSpc>
                <a:spcPct val="115000"/>
              </a:lnSpc>
              <a:spcBef>
                <a:spcPct val="0"/>
              </a:spcBef>
              <a:spcAft>
                <a:spcPts val="1000"/>
              </a:spcAft>
              <a:buFont typeface="Wingdings" panose="05000000000000000000" pitchFamily="2" charset="2"/>
              <a:buChar char=""/>
            </a:pPr>
            <a:r>
              <a:rPr lang="cs-CZ" altLang="cs-CZ" sz="2400" b="1">
                <a:solidFill>
                  <a:srgbClr val="FF0000"/>
                </a:solidFill>
                <a:latin typeface="Calibri" panose="020F0502020204030204" pitchFamily="34" charset="0"/>
                <a:cs typeface="Times New Roman" panose="02020603050405020304" pitchFamily="18" charset="0"/>
              </a:rPr>
              <a:t>indukční</a:t>
            </a:r>
            <a:r>
              <a:rPr lang="cs-CZ" altLang="cs-CZ" sz="2400">
                <a:solidFill>
                  <a:srgbClr val="000000"/>
                </a:solidFill>
                <a:latin typeface="Calibri" panose="020F0502020204030204" pitchFamily="34" charset="0"/>
                <a:cs typeface="Times New Roman" panose="02020603050405020304" pitchFamily="18" charset="0"/>
              </a:rPr>
              <a:t> – indukční vařiče, elektroměry, LED svítilna bez baterie </a:t>
            </a:r>
          </a:p>
        </p:txBody>
      </p:sp>
      <p:pic>
        <p:nvPicPr>
          <p:cNvPr id="20485" name="Obrázek 10" descr="http://www.funsci.com/fun3_it/menichella/celle_files/diol.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3988" y="2638425"/>
            <a:ext cx="4000500" cy="300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6" name="Obrázek 11" descr="http://www.hybrid.cz/files/images/elektromotor.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450013" y="2638425"/>
            <a:ext cx="2373312" cy="1582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7" name="Obrázek 12" descr="http://3pol.cz/img/pic/31/varime-schema-01.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721100" y="4367213"/>
            <a:ext cx="5102225" cy="2382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04802"/>
                                        </p:tgtEl>
                                        <p:attrNameLst>
                                          <p:attrName>style.visibility</p:attrName>
                                        </p:attrNameLst>
                                      </p:cBhvr>
                                      <p:to>
                                        <p:strVal val="visible"/>
                                      </p:to>
                                    </p:set>
                                    <p:animEffect transition="in" filter="wipe(left)">
                                      <p:cBhvr>
                                        <p:cTn id="7" dur="500"/>
                                        <p:tgtEl>
                                          <p:spTgt spid="2048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02"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Line 2"/>
          <p:cNvSpPr>
            <a:spLocks noChangeShapeType="1"/>
          </p:cNvSpPr>
          <p:nvPr/>
        </p:nvSpPr>
        <p:spPr bwMode="auto">
          <a:xfrm flipH="1">
            <a:off x="0" y="3127375"/>
            <a:ext cx="81915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12700">
                <a:solidFill>
                  <a:schemeClr val="tx1"/>
                </a:solidFill>
                <a:prstDash val="lgDash"/>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1507" name="Line 3"/>
          <p:cNvSpPr>
            <a:spLocks noChangeShapeType="1"/>
          </p:cNvSpPr>
          <p:nvPr/>
        </p:nvSpPr>
        <p:spPr bwMode="auto">
          <a:xfrm>
            <a:off x="771525" y="3276600"/>
            <a:ext cx="7618413"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12700">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1508" name="Line 4"/>
          <p:cNvSpPr>
            <a:spLocks noChangeShapeType="1"/>
          </p:cNvSpPr>
          <p:nvPr/>
        </p:nvSpPr>
        <p:spPr bwMode="auto">
          <a:xfrm flipH="1">
            <a:off x="9525" y="3267075"/>
            <a:ext cx="81915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12700">
                <a:solidFill>
                  <a:schemeClr val="tx1"/>
                </a:solidFill>
                <a:prstDash val="lgDash"/>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sp>
        <p:nvSpPr>
          <p:cNvPr id="21509" name="Text Box 6"/>
          <p:cNvSpPr txBox="1">
            <a:spLocks noChangeArrowheads="1"/>
          </p:cNvSpPr>
          <p:nvPr/>
        </p:nvSpPr>
        <p:spPr bwMode="auto">
          <a:xfrm>
            <a:off x="9525" y="1841500"/>
            <a:ext cx="9134475" cy="3797300"/>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514350" indent="-514350" defTabSz="762000">
              <a:spcBef>
                <a:spcPct val="20000"/>
              </a:spcBef>
              <a:buChar char="•"/>
              <a:defRPr sz="3200">
                <a:solidFill>
                  <a:schemeClr val="tx1"/>
                </a:solidFill>
                <a:latin typeface="Times New Roman" panose="02020603050405020304" pitchFamily="18" charset="0"/>
              </a:defRPr>
            </a:lvl1pPr>
            <a:lvl2pPr marL="571500" indent="-285750" defTabSz="762000">
              <a:spcBef>
                <a:spcPct val="20000"/>
              </a:spcBef>
              <a:buChar char="–"/>
              <a:defRPr sz="2800">
                <a:solidFill>
                  <a:schemeClr val="tx1"/>
                </a:solidFill>
                <a:latin typeface="Times New Roman" panose="02020603050405020304" pitchFamily="18" charset="0"/>
              </a:defRPr>
            </a:lvl2pPr>
            <a:lvl3pPr marL="1143000" indent="-228600" defTabSz="762000">
              <a:spcBef>
                <a:spcPct val="20000"/>
              </a:spcBef>
              <a:buChar char="•"/>
              <a:defRPr sz="2400">
                <a:solidFill>
                  <a:schemeClr val="tx1"/>
                </a:solidFill>
                <a:latin typeface="Times New Roman" panose="02020603050405020304" pitchFamily="18" charset="0"/>
              </a:defRPr>
            </a:lvl3pPr>
            <a:lvl4pPr marL="1714500" indent="-228600" defTabSz="762000">
              <a:spcBef>
                <a:spcPct val="20000"/>
              </a:spcBef>
              <a:buChar char="–"/>
              <a:defRPr sz="2000">
                <a:solidFill>
                  <a:schemeClr val="tx1"/>
                </a:solidFill>
                <a:latin typeface="Times New Roman" panose="02020603050405020304" pitchFamily="18" charset="0"/>
              </a:defRPr>
            </a:lvl4pPr>
            <a:lvl5pPr marL="2286000" indent="-228600" defTabSz="762000">
              <a:spcBef>
                <a:spcPct val="20000"/>
              </a:spcBef>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spcAft>
                <a:spcPct val="15000"/>
              </a:spcAft>
              <a:buFont typeface="Times New Roman" panose="02020603050405020304" pitchFamily="18" charset="0"/>
              <a:buAutoNum type="arabicPeriod"/>
            </a:pPr>
            <a:r>
              <a:rPr lang="cs-CZ" altLang="cs-CZ" sz="2800"/>
              <a:t>Jednoduchý elektrický obvod tvoří např. žárovka, vodiče a ..................................... .</a:t>
            </a:r>
          </a:p>
          <a:p>
            <a:pPr>
              <a:spcBef>
                <a:spcPct val="0"/>
              </a:spcBef>
              <a:spcAft>
                <a:spcPct val="15000"/>
              </a:spcAft>
              <a:buFont typeface="Times New Roman" panose="02020603050405020304" pitchFamily="18" charset="0"/>
              <a:buAutoNum type="arabicPeriod"/>
            </a:pPr>
            <a:r>
              <a:rPr lang="cs-CZ" altLang="cs-CZ" sz="2800"/>
              <a:t>Jestliže žárovkami protéká různý elektrický proud, jsou zapojeny .................... .</a:t>
            </a:r>
          </a:p>
          <a:p>
            <a:pPr>
              <a:spcBef>
                <a:spcPct val="0"/>
              </a:spcBef>
              <a:spcAft>
                <a:spcPct val="15000"/>
              </a:spcAft>
              <a:buFont typeface="Times New Roman" panose="02020603050405020304" pitchFamily="18" charset="0"/>
              <a:buAutoNum type="arabicPeriod"/>
            </a:pPr>
            <a:r>
              <a:rPr lang="cs-CZ" altLang="cs-CZ" sz="2800"/>
              <a:t>Vodivé spojení dvou a více vodičů nazýváme ………...</a:t>
            </a:r>
          </a:p>
          <a:p>
            <a:pPr>
              <a:spcBef>
                <a:spcPct val="0"/>
              </a:spcBef>
              <a:spcAft>
                <a:spcPct val="15000"/>
              </a:spcAft>
              <a:buFont typeface="Times New Roman" panose="02020603050405020304" pitchFamily="18" charset="0"/>
              <a:buAutoNum type="arabicPeriod"/>
            </a:pPr>
            <a:r>
              <a:rPr lang="cs-CZ" altLang="cs-CZ" sz="2800"/>
              <a:t>Sváření elektrickým obloukem je příklad …………. účinku elektrického proudu. </a:t>
            </a:r>
          </a:p>
          <a:p>
            <a:pPr>
              <a:spcBef>
                <a:spcPct val="0"/>
              </a:spcBef>
              <a:spcAft>
                <a:spcPct val="15000"/>
              </a:spcAft>
              <a:buFont typeface="Times New Roman" panose="02020603050405020304" pitchFamily="18" charset="0"/>
              <a:buAutoNum type="arabicPeriod"/>
            </a:pPr>
            <a:r>
              <a:rPr lang="cs-CZ" altLang="cs-CZ" sz="2800"/>
              <a:t>Symbol na obrázku představuje  ..................... </a:t>
            </a:r>
          </a:p>
        </p:txBody>
      </p:sp>
      <p:sp>
        <p:nvSpPr>
          <p:cNvPr id="174087" name="Text Box 7"/>
          <p:cNvSpPr txBox="1">
            <a:spLocks noChangeArrowheads="1"/>
          </p:cNvSpPr>
          <p:nvPr/>
        </p:nvSpPr>
        <p:spPr bwMode="auto">
          <a:xfrm>
            <a:off x="1452563" y="2244725"/>
            <a:ext cx="2025650" cy="461963"/>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762000">
              <a:spcBef>
                <a:spcPct val="20000"/>
              </a:spcBef>
              <a:buChar char="•"/>
              <a:defRPr sz="3200">
                <a:solidFill>
                  <a:schemeClr val="tx1"/>
                </a:solidFill>
                <a:latin typeface="Times New Roman" panose="02020603050405020304" pitchFamily="18" charset="0"/>
              </a:defRPr>
            </a:lvl1pPr>
            <a:lvl2pPr marL="571500" indent="-285750" defTabSz="762000">
              <a:spcBef>
                <a:spcPct val="20000"/>
              </a:spcBef>
              <a:buChar char="–"/>
              <a:defRPr sz="2800">
                <a:solidFill>
                  <a:schemeClr val="tx1"/>
                </a:solidFill>
                <a:latin typeface="Times New Roman" panose="02020603050405020304" pitchFamily="18" charset="0"/>
              </a:defRPr>
            </a:lvl2pPr>
            <a:lvl3pPr marL="1143000" indent="-228600" defTabSz="762000">
              <a:spcBef>
                <a:spcPct val="20000"/>
              </a:spcBef>
              <a:buChar char="•"/>
              <a:defRPr sz="2400">
                <a:solidFill>
                  <a:schemeClr val="tx1"/>
                </a:solidFill>
                <a:latin typeface="Times New Roman" panose="02020603050405020304" pitchFamily="18" charset="0"/>
              </a:defRPr>
            </a:lvl3pPr>
            <a:lvl4pPr marL="1714500" indent="-228600" defTabSz="762000">
              <a:spcBef>
                <a:spcPct val="20000"/>
              </a:spcBef>
              <a:buChar char="–"/>
              <a:defRPr sz="2000">
                <a:solidFill>
                  <a:schemeClr val="tx1"/>
                </a:solidFill>
                <a:latin typeface="Times New Roman" panose="02020603050405020304" pitchFamily="18" charset="0"/>
              </a:defRPr>
            </a:lvl4pPr>
            <a:lvl5pPr marL="2286000" indent="-228600" defTabSz="762000">
              <a:spcBef>
                <a:spcPct val="20000"/>
              </a:spcBef>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spcAft>
                <a:spcPct val="15000"/>
              </a:spcAft>
              <a:buFontTx/>
              <a:buNone/>
            </a:pPr>
            <a:r>
              <a:rPr lang="sk-SK" altLang="cs-CZ" sz="2400" i="1">
                <a:solidFill>
                  <a:srgbClr val="FF0000"/>
                </a:solidFill>
              </a:rPr>
              <a:t>zdroj el. napětí</a:t>
            </a:r>
          </a:p>
        </p:txBody>
      </p:sp>
      <p:sp>
        <p:nvSpPr>
          <p:cNvPr id="174088" name="Text Box 8"/>
          <p:cNvSpPr txBox="1">
            <a:spLocks noChangeArrowheads="1"/>
          </p:cNvSpPr>
          <p:nvPr/>
        </p:nvSpPr>
        <p:spPr bwMode="auto">
          <a:xfrm>
            <a:off x="2249488" y="3130550"/>
            <a:ext cx="1362075" cy="461963"/>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762000">
              <a:spcBef>
                <a:spcPct val="20000"/>
              </a:spcBef>
              <a:buChar char="•"/>
              <a:defRPr sz="3200">
                <a:solidFill>
                  <a:schemeClr val="tx1"/>
                </a:solidFill>
                <a:latin typeface="Times New Roman" panose="02020603050405020304" pitchFamily="18" charset="0"/>
              </a:defRPr>
            </a:lvl1pPr>
            <a:lvl2pPr marL="571500" indent="-285750" defTabSz="762000">
              <a:spcBef>
                <a:spcPct val="20000"/>
              </a:spcBef>
              <a:buChar char="–"/>
              <a:defRPr sz="2800">
                <a:solidFill>
                  <a:schemeClr val="tx1"/>
                </a:solidFill>
                <a:latin typeface="Times New Roman" panose="02020603050405020304" pitchFamily="18" charset="0"/>
              </a:defRPr>
            </a:lvl2pPr>
            <a:lvl3pPr marL="1143000" indent="-228600" defTabSz="762000">
              <a:spcBef>
                <a:spcPct val="20000"/>
              </a:spcBef>
              <a:buChar char="•"/>
              <a:defRPr sz="2400">
                <a:solidFill>
                  <a:schemeClr val="tx1"/>
                </a:solidFill>
                <a:latin typeface="Times New Roman" panose="02020603050405020304" pitchFamily="18" charset="0"/>
              </a:defRPr>
            </a:lvl3pPr>
            <a:lvl4pPr marL="1714500" indent="-228600" defTabSz="762000">
              <a:spcBef>
                <a:spcPct val="20000"/>
              </a:spcBef>
              <a:buChar char="–"/>
              <a:defRPr sz="2000">
                <a:solidFill>
                  <a:schemeClr val="tx1"/>
                </a:solidFill>
                <a:latin typeface="Times New Roman" panose="02020603050405020304" pitchFamily="18" charset="0"/>
              </a:defRPr>
            </a:lvl4pPr>
            <a:lvl5pPr marL="2286000" indent="-228600" defTabSz="762000">
              <a:spcBef>
                <a:spcPct val="20000"/>
              </a:spcBef>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spcAft>
                <a:spcPct val="15000"/>
              </a:spcAft>
              <a:buFontTx/>
              <a:buNone/>
            </a:pPr>
            <a:r>
              <a:rPr lang="sk-SK" altLang="cs-CZ" sz="2400" i="1">
                <a:solidFill>
                  <a:srgbClr val="FF0000"/>
                </a:solidFill>
              </a:rPr>
              <a:t>paralelně</a:t>
            </a:r>
          </a:p>
        </p:txBody>
      </p:sp>
      <p:sp>
        <p:nvSpPr>
          <p:cNvPr id="174091" name="Text Box 11"/>
          <p:cNvSpPr txBox="1">
            <a:spLocks noChangeArrowheads="1"/>
          </p:cNvSpPr>
          <p:nvPr/>
        </p:nvSpPr>
        <p:spPr bwMode="auto">
          <a:xfrm>
            <a:off x="7278688" y="3603625"/>
            <a:ext cx="679450" cy="461963"/>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762000">
              <a:spcBef>
                <a:spcPct val="20000"/>
              </a:spcBef>
              <a:buChar char="•"/>
              <a:defRPr sz="3200">
                <a:solidFill>
                  <a:schemeClr val="tx1"/>
                </a:solidFill>
                <a:latin typeface="Times New Roman" panose="02020603050405020304" pitchFamily="18" charset="0"/>
              </a:defRPr>
            </a:lvl1pPr>
            <a:lvl2pPr marL="571500" indent="-285750" defTabSz="762000">
              <a:spcBef>
                <a:spcPct val="20000"/>
              </a:spcBef>
              <a:buChar char="–"/>
              <a:defRPr sz="2800">
                <a:solidFill>
                  <a:schemeClr val="tx1"/>
                </a:solidFill>
                <a:latin typeface="Times New Roman" panose="02020603050405020304" pitchFamily="18" charset="0"/>
              </a:defRPr>
            </a:lvl2pPr>
            <a:lvl3pPr marL="1143000" indent="-228600" defTabSz="762000">
              <a:spcBef>
                <a:spcPct val="20000"/>
              </a:spcBef>
              <a:buChar char="•"/>
              <a:defRPr sz="2400">
                <a:solidFill>
                  <a:schemeClr val="tx1"/>
                </a:solidFill>
                <a:latin typeface="Times New Roman" panose="02020603050405020304" pitchFamily="18" charset="0"/>
              </a:defRPr>
            </a:lvl3pPr>
            <a:lvl4pPr marL="1714500" indent="-228600" defTabSz="762000">
              <a:spcBef>
                <a:spcPct val="20000"/>
              </a:spcBef>
              <a:buChar char="–"/>
              <a:defRPr sz="2000">
                <a:solidFill>
                  <a:schemeClr val="tx1"/>
                </a:solidFill>
                <a:latin typeface="Times New Roman" panose="02020603050405020304" pitchFamily="18" charset="0"/>
              </a:defRPr>
            </a:lvl4pPr>
            <a:lvl5pPr marL="2286000" indent="-228600" defTabSz="762000">
              <a:spcBef>
                <a:spcPct val="20000"/>
              </a:spcBef>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spcAft>
                <a:spcPct val="15000"/>
              </a:spcAft>
              <a:buFontTx/>
              <a:buNone/>
            </a:pPr>
            <a:r>
              <a:rPr lang="sk-SK" altLang="cs-CZ" sz="2400" i="1">
                <a:solidFill>
                  <a:srgbClr val="FF0000"/>
                </a:solidFill>
              </a:rPr>
              <a:t>uzel</a:t>
            </a:r>
          </a:p>
        </p:txBody>
      </p:sp>
      <p:sp>
        <p:nvSpPr>
          <p:cNvPr id="174092" name="Text Box 12"/>
          <p:cNvSpPr txBox="1">
            <a:spLocks noChangeArrowheads="1"/>
          </p:cNvSpPr>
          <p:nvPr/>
        </p:nvSpPr>
        <p:spPr bwMode="auto">
          <a:xfrm>
            <a:off x="179388" y="904875"/>
            <a:ext cx="2265362" cy="595313"/>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762000">
              <a:spcBef>
                <a:spcPct val="20000"/>
              </a:spcBef>
              <a:buChar char="•"/>
              <a:defRPr sz="3200">
                <a:solidFill>
                  <a:schemeClr val="tx1"/>
                </a:solidFill>
                <a:latin typeface="Times New Roman" panose="02020603050405020304" pitchFamily="18" charset="0"/>
              </a:defRPr>
            </a:lvl1pPr>
            <a:lvl2pPr marL="571500" indent="-285750" defTabSz="762000">
              <a:spcBef>
                <a:spcPct val="20000"/>
              </a:spcBef>
              <a:buChar char="–"/>
              <a:defRPr sz="2800">
                <a:solidFill>
                  <a:schemeClr val="tx1"/>
                </a:solidFill>
                <a:latin typeface="Times New Roman" panose="02020603050405020304" pitchFamily="18" charset="0"/>
              </a:defRPr>
            </a:lvl2pPr>
            <a:lvl3pPr marL="1143000" indent="-228600" defTabSz="762000">
              <a:spcBef>
                <a:spcPct val="20000"/>
              </a:spcBef>
              <a:buChar char="•"/>
              <a:defRPr sz="2400">
                <a:solidFill>
                  <a:schemeClr val="tx1"/>
                </a:solidFill>
                <a:latin typeface="Times New Roman" panose="02020603050405020304" pitchFamily="18" charset="0"/>
              </a:defRPr>
            </a:lvl3pPr>
            <a:lvl4pPr marL="1714500" indent="-228600" defTabSz="762000">
              <a:spcBef>
                <a:spcPct val="20000"/>
              </a:spcBef>
              <a:buChar char="–"/>
              <a:defRPr sz="2000">
                <a:solidFill>
                  <a:schemeClr val="tx1"/>
                </a:solidFill>
                <a:latin typeface="Times New Roman" panose="02020603050405020304" pitchFamily="18" charset="0"/>
              </a:defRPr>
            </a:lvl4pPr>
            <a:lvl5pPr marL="2286000" indent="-228600" defTabSz="762000">
              <a:spcBef>
                <a:spcPct val="20000"/>
              </a:spcBef>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spcAft>
                <a:spcPct val="15000"/>
              </a:spcAft>
              <a:buFontTx/>
              <a:buNone/>
            </a:pPr>
            <a:r>
              <a:rPr lang="sk-SK" altLang="cs-CZ" sz="3300">
                <a:solidFill>
                  <a:srgbClr val="FF0000"/>
                </a:solidFill>
              </a:rPr>
              <a:t>Zopakujte si</a:t>
            </a:r>
          </a:p>
        </p:txBody>
      </p:sp>
      <p:sp>
        <p:nvSpPr>
          <p:cNvPr id="174095" name="Text Box 15"/>
          <p:cNvSpPr txBox="1">
            <a:spLocks noChangeArrowheads="1"/>
          </p:cNvSpPr>
          <p:nvPr/>
        </p:nvSpPr>
        <p:spPr bwMode="auto">
          <a:xfrm>
            <a:off x="5651500" y="5030788"/>
            <a:ext cx="1114425" cy="461962"/>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762000">
              <a:spcBef>
                <a:spcPct val="20000"/>
              </a:spcBef>
              <a:buChar char="•"/>
              <a:defRPr sz="3200">
                <a:solidFill>
                  <a:schemeClr val="tx1"/>
                </a:solidFill>
                <a:latin typeface="Times New Roman" panose="02020603050405020304" pitchFamily="18" charset="0"/>
              </a:defRPr>
            </a:lvl1pPr>
            <a:lvl2pPr marL="571500" indent="-285750" defTabSz="762000">
              <a:spcBef>
                <a:spcPct val="20000"/>
              </a:spcBef>
              <a:buChar char="–"/>
              <a:defRPr sz="2800">
                <a:solidFill>
                  <a:schemeClr val="tx1"/>
                </a:solidFill>
                <a:latin typeface="Times New Roman" panose="02020603050405020304" pitchFamily="18" charset="0"/>
              </a:defRPr>
            </a:lvl2pPr>
            <a:lvl3pPr marL="1143000" indent="-228600" defTabSz="762000">
              <a:spcBef>
                <a:spcPct val="20000"/>
              </a:spcBef>
              <a:buChar char="•"/>
              <a:defRPr sz="2400">
                <a:solidFill>
                  <a:schemeClr val="tx1"/>
                </a:solidFill>
                <a:latin typeface="Times New Roman" panose="02020603050405020304" pitchFamily="18" charset="0"/>
              </a:defRPr>
            </a:lvl3pPr>
            <a:lvl4pPr marL="1714500" indent="-228600" defTabSz="762000">
              <a:spcBef>
                <a:spcPct val="20000"/>
              </a:spcBef>
              <a:buChar char="–"/>
              <a:defRPr sz="2000">
                <a:solidFill>
                  <a:schemeClr val="tx1"/>
                </a:solidFill>
                <a:latin typeface="Times New Roman" panose="02020603050405020304" pitchFamily="18" charset="0"/>
              </a:defRPr>
            </a:lvl4pPr>
            <a:lvl5pPr marL="2286000" indent="-228600" defTabSz="762000">
              <a:spcBef>
                <a:spcPct val="20000"/>
              </a:spcBef>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spcAft>
                <a:spcPct val="15000"/>
              </a:spcAft>
              <a:buFontTx/>
              <a:buNone/>
            </a:pPr>
            <a:r>
              <a:rPr lang="sk-SK" altLang="cs-CZ" sz="2400" i="1">
                <a:solidFill>
                  <a:srgbClr val="FF0000"/>
                </a:solidFill>
              </a:rPr>
              <a:t>rezistor</a:t>
            </a:r>
          </a:p>
        </p:txBody>
      </p:sp>
      <p:sp>
        <p:nvSpPr>
          <p:cNvPr id="21515" name="Rectangle 5"/>
          <p:cNvSpPr>
            <a:spLocks noChangeArrowheads="1"/>
          </p:cNvSpPr>
          <p:nvPr/>
        </p:nvSpPr>
        <p:spPr bwMode="auto">
          <a:xfrm>
            <a:off x="0" y="1588"/>
            <a:ext cx="9144000" cy="61595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defRPr sz="2400">
                <a:solidFill>
                  <a:schemeClr val="tx1"/>
                </a:solidFill>
                <a:latin typeface="Times New Roman" panose="02020603050405020304" pitchFamily="18" charset="0"/>
              </a:defRPr>
            </a:lvl1pPr>
            <a:lvl2pPr indent="-171450">
              <a:defRPr sz="2400">
                <a:solidFill>
                  <a:schemeClr val="tx1"/>
                </a:solidFill>
                <a:latin typeface="Times New Roman" panose="02020603050405020304" pitchFamily="18" charset="0"/>
              </a:defRPr>
            </a:lvl2pPr>
            <a:lvl3pPr indent="-165100">
              <a:defRPr sz="2400">
                <a:solidFill>
                  <a:schemeClr val="tx1"/>
                </a:solidFill>
                <a:latin typeface="Times New Roman" panose="02020603050405020304" pitchFamily="18" charset="0"/>
              </a:defRPr>
            </a:lvl3pPr>
            <a:lvl4pPr indent="-169863">
              <a:defRPr sz="2400">
                <a:solidFill>
                  <a:schemeClr val="tx1"/>
                </a:solidFill>
                <a:latin typeface="Times New Roman" panose="02020603050405020304" pitchFamily="18" charset="0"/>
              </a:defRPr>
            </a:lvl4pPr>
            <a:lvl5pPr indent="-173038">
              <a:defRPr sz="2400">
                <a:solidFill>
                  <a:schemeClr val="tx1"/>
                </a:solidFill>
                <a:latin typeface="Times New Roman" panose="02020603050405020304" pitchFamily="18" charset="0"/>
              </a:defRPr>
            </a:lvl5pPr>
            <a:lvl6pPr indent="-173038" eaLnBrk="0" fontAlgn="base" hangingPunct="0">
              <a:spcBef>
                <a:spcPct val="0"/>
              </a:spcBef>
              <a:spcAft>
                <a:spcPct val="0"/>
              </a:spcAft>
              <a:defRPr sz="2400">
                <a:solidFill>
                  <a:schemeClr val="tx1"/>
                </a:solidFill>
                <a:latin typeface="Times New Roman" panose="02020603050405020304" pitchFamily="18" charset="0"/>
              </a:defRPr>
            </a:lvl6pPr>
            <a:lvl7pPr indent="-173038" eaLnBrk="0" fontAlgn="base" hangingPunct="0">
              <a:spcBef>
                <a:spcPct val="0"/>
              </a:spcBef>
              <a:spcAft>
                <a:spcPct val="0"/>
              </a:spcAft>
              <a:defRPr sz="2400">
                <a:solidFill>
                  <a:schemeClr val="tx1"/>
                </a:solidFill>
                <a:latin typeface="Times New Roman" panose="02020603050405020304" pitchFamily="18" charset="0"/>
              </a:defRPr>
            </a:lvl7pPr>
            <a:lvl8pPr indent="-173038" eaLnBrk="0" fontAlgn="base" hangingPunct="0">
              <a:spcBef>
                <a:spcPct val="0"/>
              </a:spcBef>
              <a:spcAft>
                <a:spcPct val="0"/>
              </a:spcAft>
              <a:defRPr sz="2400">
                <a:solidFill>
                  <a:schemeClr val="tx1"/>
                </a:solidFill>
                <a:latin typeface="Times New Roman" panose="02020603050405020304" pitchFamily="18" charset="0"/>
              </a:defRPr>
            </a:lvl8pPr>
            <a:lvl9pPr indent="-173038"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sk-SK" altLang="cs-CZ" sz="3400" b="1" smtClean="0">
                <a:solidFill>
                  <a:schemeClr val="bg1"/>
                </a:solidFill>
                <a:latin typeface="Calibri" panose="020F0502020204030204" pitchFamily="34" charset="0"/>
              </a:rPr>
              <a:t>1.5 </a:t>
            </a:r>
            <a:r>
              <a:rPr lang="sk-SK" altLang="cs-CZ" sz="3400" b="1" dirty="0">
                <a:solidFill>
                  <a:schemeClr val="bg1"/>
                </a:solidFill>
                <a:latin typeface="Calibri" panose="020F0502020204030204" pitchFamily="34" charset="0"/>
              </a:rPr>
              <a:t>– CO UŽ VÍME O ELEKTRICKÉM PROUDU</a:t>
            </a:r>
          </a:p>
        </p:txBody>
      </p:sp>
      <p:sp>
        <p:nvSpPr>
          <p:cNvPr id="13" name="Text Box 15"/>
          <p:cNvSpPr txBox="1">
            <a:spLocks noChangeArrowheads="1"/>
          </p:cNvSpPr>
          <p:nvPr/>
        </p:nvSpPr>
        <p:spPr bwMode="auto">
          <a:xfrm>
            <a:off x="6456363" y="4129088"/>
            <a:ext cx="1377950" cy="461962"/>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762000">
              <a:spcBef>
                <a:spcPct val="20000"/>
              </a:spcBef>
              <a:buChar char="•"/>
              <a:defRPr sz="3200">
                <a:solidFill>
                  <a:schemeClr val="tx1"/>
                </a:solidFill>
                <a:latin typeface="Times New Roman" panose="02020603050405020304" pitchFamily="18" charset="0"/>
              </a:defRPr>
            </a:lvl1pPr>
            <a:lvl2pPr marL="571500" indent="-285750" defTabSz="762000">
              <a:spcBef>
                <a:spcPct val="20000"/>
              </a:spcBef>
              <a:buChar char="–"/>
              <a:defRPr sz="2800">
                <a:solidFill>
                  <a:schemeClr val="tx1"/>
                </a:solidFill>
                <a:latin typeface="Times New Roman" panose="02020603050405020304" pitchFamily="18" charset="0"/>
              </a:defRPr>
            </a:lvl2pPr>
            <a:lvl3pPr marL="1143000" indent="-228600" defTabSz="762000">
              <a:spcBef>
                <a:spcPct val="20000"/>
              </a:spcBef>
              <a:buChar char="•"/>
              <a:defRPr sz="2400">
                <a:solidFill>
                  <a:schemeClr val="tx1"/>
                </a:solidFill>
                <a:latin typeface="Times New Roman" panose="02020603050405020304" pitchFamily="18" charset="0"/>
              </a:defRPr>
            </a:lvl3pPr>
            <a:lvl4pPr marL="1714500" indent="-228600" defTabSz="762000">
              <a:spcBef>
                <a:spcPct val="20000"/>
              </a:spcBef>
              <a:buChar char="–"/>
              <a:defRPr sz="2000">
                <a:solidFill>
                  <a:schemeClr val="tx1"/>
                </a:solidFill>
                <a:latin typeface="Times New Roman" panose="02020603050405020304" pitchFamily="18" charset="0"/>
              </a:defRPr>
            </a:lvl4pPr>
            <a:lvl5pPr marL="2286000" indent="-228600" defTabSz="762000">
              <a:spcBef>
                <a:spcPct val="20000"/>
              </a:spcBef>
              <a:buChar char="•"/>
              <a:defRPr sz="2000">
                <a:solidFill>
                  <a:schemeClr val="tx1"/>
                </a:solidFill>
                <a:latin typeface="Times New Roman" panose="02020603050405020304" pitchFamily="18" charset="0"/>
              </a:defRPr>
            </a:lvl5pPr>
            <a:lvl6pPr marL="27432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32004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6576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4114800" indent="-228600" defTabSz="7620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spcAft>
                <a:spcPct val="15000"/>
              </a:spcAft>
              <a:buFontTx/>
              <a:buNone/>
            </a:pPr>
            <a:r>
              <a:rPr lang="sk-SK" altLang="cs-CZ" sz="2400" i="1">
                <a:solidFill>
                  <a:srgbClr val="FF0000"/>
                </a:solidFill>
              </a:rPr>
              <a:t>tepelného</a:t>
            </a:r>
          </a:p>
        </p:txBody>
      </p:sp>
      <p:pic>
        <p:nvPicPr>
          <p:cNvPr id="21517" name="Picture 14" descr="http://upload.wikimedia.org/wikipedia/commons/thumb/archive/c/c3/20130130061701!Resistor_symbol_IEC.svg/120px-Resistor_symbol_IEC.sv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775" y="5638800"/>
            <a:ext cx="114300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74092"/>
                                        </p:tgtEl>
                                        <p:attrNameLst>
                                          <p:attrName>style.visibility</p:attrName>
                                        </p:attrNameLst>
                                      </p:cBhvr>
                                      <p:to>
                                        <p:strVal val="visible"/>
                                      </p:to>
                                    </p:set>
                                    <p:animEffect transition="in" filter="wipe(left)">
                                      <p:cBhvr>
                                        <p:cTn id="7" dur="500"/>
                                        <p:tgtEl>
                                          <p:spTgt spid="17409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74087"/>
                                        </p:tgtEl>
                                        <p:attrNameLst>
                                          <p:attrName>style.visibility</p:attrName>
                                        </p:attrNameLst>
                                      </p:cBhvr>
                                      <p:to>
                                        <p:strVal val="visible"/>
                                      </p:to>
                                    </p:set>
                                    <p:animEffect transition="in" filter="wipe(left)">
                                      <p:cBhvr>
                                        <p:cTn id="12" dur="500"/>
                                        <p:tgtEl>
                                          <p:spTgt spid="17408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74088"/>
                                        </p:tgtEl>
                                        <p:attrNameLst>
                                          <p:attrName>style.visibility</p:attrName>
                                        </p:attrNameLst>
                                      </p:cBhvr>
                                      <p:to>
                                        <p:strVal val="visible"/>
                                      </p:to>
                                    </p:set>
                                    <p:animEffect transition="in" filter="wipe(left)">
                                      <p:cBhvr>
                                        <p:cTn id="17" dur="500"/>
                                        <p:tgtEl>
                                          <p:spTgt spid="17408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74091"/>
                                        </p:tgtEl>
                                        <p:attrNameLst>
                                          <p:attrName>style.visibility</p:attrName>
                                        </p:attrNameLst>
                                      </p:cBhvr>
                                      <p:to>
                                        <p:strVal val="visible"/>
                                      </p:to>
                                    </p:set>
                                    <p:animEffect transition="in" filter="wipe(left)">
                                      <p:cBhvr>
                                        <p:cTn id="22" dur="500"/>
                                        <p:tgtEl>
                                          <p:spTgt spid="17409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left)">
                                      <p:cBhvr>
                                        <p:cTn id="27" dur="500"/>
                                        <p:tgtEl>
                                          <p:spTgt spid="1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74095"/>
                                        </p:tgtEl>
                                        <p:attrNameLst>
                                          <p:attrName>style.visibility</p:attrName>
                                        </p:attrNameLst>
                                      </p:cBhvr>
                                      <p:to>
                                        <p:strVal val="visible"/>
                                      </p:to>
                                    </p:set>
                                    <p:animEffect transition="in" filter="wipe(left)">
                                      <p:cBhvr>
                                        <p:cTn id="32" dur="500"/>
                                        <p:tgtEl>
                                          <p:spTgt spid="1740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7" grpId="0" autoUpdateAnimBg="0"/>
      <p:bldP spid="174088" grpId="0" autoUpdateAnimBg="0"/>
      <p:bldP spid="174091" grpId="0" autoUpdateAnimBg="0"/>
      <p:bldP spid="174092" grpId="0" autoUpdateAnimBg="0"/>
      <p:bldP spid="174095" grpId="0" autoUpdateAnimBg="0"/>
      <p:bldP spid="13" grpId="0" autoUpdateAnimBg="0"/>
    </p:bld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k-SK" altLang="cs-CZ"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k-SK" altLang="cs-CZ"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ylar">
  <a:themeElements>
    <a:clrScheme name="Mylar">
      <a:dk1>
        <a:srgbClr val="000000"/>
      </a:dk1>
      <a:lt1>
        <a:srgbClr val="FFFFFF"/>
      </a:lt1>
      <a:dk2>
        <a:srgbClr val="656162"/>
      </a:dk2>
      <a:lt2>
        <a:srgbClr val="E0DACC"/>
      </a:lt2>
      <a:accent1>
        <a:srgbClr val="4A5A7A"/>
      </a:accent1>
      <a:accent2>
        <a:srgbClr val="F7BD40"/>
      </a:accent2>
      <a:accent3>
        <a:srgbClr val="975C00"/>
      </a:accent3>
      <a:accent4>
        <a:srgbClr val="754D41"/>
      </a:accent4>
      <a:accent5>
        <a:srgbClr val="838995"/>
      </a:accent5>
      <a:accent6>
        <a:srgbClr val="687B66"/>
      </a:accent6>
      <a:hlink>
        <a:srgbClr val="B5740B"/>
      </a:hlink>
      <a:folHlink>
        <a:srgbClr val="7483A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ppt/theme/theme3.xml><?xml version="1.0" encoding="utf-8"?>
<a:theme xmlns:a="http://schemas.openxmlformats.org/drawingml/2006/main" name="Motiv systému Offic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2832</TotalTime>
  <Words>301</Words>
  <Application>Microsoft Office PowerPoint</Application>
  <PresentationFormat>Předvádění na obrazovce (4:3)</PresentationFormat>
  <Paragraphs>61</Paragraphs>
  <Slides>8</Slides>
  <Notes>7</Notes>
  <HiddenSlides>0</HiddenSlides>
  <MMClips>0</MMClips>
  <ScaleCrop>false</ScaleCrop>
  <HeadingPairs>
    <vt:vector size="6" baseType="variant">
      <vt:variant>
        <vt:lpstr>Použitá písma</vt:lpstr>
      </vt:variant>
      <vt:variant>
        <vt:i4>8</vt:i4>
      </vt:variant>
      <vt:variant>
        <vt:lpstr>Motiv</vt:lpstr>
      </vt:variant>
      <vt:variant>
        <vt:i4>2</vt:i4>
      </vt:variant>
      <vt:variant>
        <vt:lpstr>Nadpisy snímků</vt:lpstr>
      </vt:variant>
      <vt:variant>
        <vt:i4>8</vt:i4>
      </vt:variant>
    </vt:vector>
  </HeadingPairs>
  <TitlesOfParts>
    <vt:vector size="18" baseType="lpstr">
      <vt:lpstr>Times New Roman</vt:lpstr>
      <vt:lpstr>Arial</vt:lpstr>
      <vt:lpstr>Corbel</vt:lpstr>
      <vt:lpstr>Tunga</vt:lpstr>
      <vt:lpstr>Tahoma</vt:lpstr>
      <vt:lpstr>Calibri</vt:lpstr>
      <vt:lpstr>Wingdings</vt:lpstr>
      <vt:lpstr>Times New Roman CE</vt:lpstr>
      <vt:lpstr>Default Design</vt:lpstr>
      <vt:lpstr>Mylar</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 už víme o el. proudu</dc:title>
  <dc:subject>fyzika</dc:subject>
  <dc:creator>Čeněk Kodejška</dc:creator>
  <cp:lastModifiedBy>Kodejška Čeněk</cp:lastModifiedBy>
  <cp:revision>705</cp:revision>
  <cp:lastPrinted>1999-08-11T16:37:14Z</cp:lastPrinted>
  <dcterms:created xsi:type="dcterms:W3CDTF">1998-07-07T19:23:32Z</dcterms:created>
  <dcterms:modified xsi:type="dcterms:W3CDTF">2024-09-12T06:27:28Z</dcterms:modified>
</cp:coreProperties>
</file>