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72" r:id="rId2"/>
  </p:sldMasterIdLst>
  <p:notesMasterIdLst>
    <p:notesMasterId r:id="rId23"/>
  </p:notesMasterIdLst>
  <p:handoutMasterIdLst>
    <p:handoutMasterId r:id="rId24"/>
  </p:handoutMasterIdLst>
  <p:sldIdLst>
    <p:sldId id="257" r:id="rId3"/>
    <p:sldId id="295" r:id="rId4"/>
    <p:sldId id="313" r:id="rId5"/>
    <p:sldId id="314" r:id="rId6"/>
    <p:sldId id="316" r:id="rId7"/>
    <p:sldId id="319" r:id="rId8"/>
    <p:sldId id="318" r:id="rId9"/>
    <p:sldId id="320" r:id="rId10"/>
    <p:sldId id="321" r:id="rId11"/>
    <p:sldId id="307" r:id="rId12"/>
    <p:sldId id="322" r:id="rId13"/>
    <p:sldId id="323" r:id="rId14"/>
    <p:sldId id="324" r:id="rId15"/>
    <p:sldId id="325" r:id="rId16"/>
    <p:sldId id="326" r:id="rId17"/>
    <p:sldId id="327" r:id="rId18"/>
    <p:sldId id="328" r:id="rId19"/>
    <p:sldId id="329" r:id="rId20"/>
    <p:sldId id="330" r:id="rId21"/>
    <p:sldId id="331" r:id="rId22"/>
  </p:sldIdLst>
  <p:sldSz cx="9144000" cy="6858000" type="screen4x3"/>
  <p:notesSz cx="6858000" cy="9144000"/>
  <p:defaultTextStyle>
    <a:defPPr>
      <a:defRPr lang="sk-SK"/>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DDDDDD"/>
    <a:srgbClr val="800000"/>
    <a:srgbClr val="EAEAEA"/>
    <a:srgbClr val="969696"/>
    <a:srgbClr val="6E0000"/>
    <a:srgbClr val="C0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660" autoAdjust="0"/>
  </p:normalViewPr>
  <p:slideViewPr>
    <p:cSldViewPr snapToGrid="0">
      <p:cViewPr varScale="1">
        <p:scale>
          <a:sx n="110" d="100"/>
          <a:sy n="110" d="100"/>
        </p:scale>
        <p:origin x="1644"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defTabSz="762000">
              <a:defRPr sz="1000" i="1"/>
            </a:lvl1pPr>
          </a:lstStyle>
          <a:p>
            <a:pPr>
              <a:defRPr/>
            </a:pPr>
            <a:endParaRPr lang="sk-SK" altLang="cs-CZ"/>
          </a:p>
        </p:txBody>
      </p:sp>
      <p:sp>
        <p:nvSpPr>
          <p:cNvPr id="205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lgn="r" defTabSz="762000">
              <a:defRPr sz="1000" i="1"/>
            </a:lvl1pPr>
          </a:lstStyle>
          <a:p>
            <a:pPr>
              <a:defRPr/>
            </a:pPr>
            <a:endParaRPr lang="sk-SK" altLang="cs-CZ"/>
          </a:p>
        </p:txBody>
      </p:sp>
      <p:sp>
        <p:nvSpPr>
          <p:cNvPr id="24580" name="Rectangle 4"/>
          <p:cNvSpPr>
            <a:spLocks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sk-SK" altLang="cs-CZ" noProof="0" smtClean="0"/>
              <a:t>Klepnutím lze upravit styly předlohy textu</a:t>
            </a:r>
          </a:p>
          <a:p>
            <a:pPr lvl="1"/>
            <a:r>
              <a:rPr lang="sk-SK" altLang="cs-CZ" noProof="0" smtClean="0"/>
              <a:t>Druhá úroveň</a:t>
            </a:r>
          </a:p>
          <a:p>
            <a:pPr lvl="2"/>
            <a:r>
              <a:rPr lang="sk-SK" altLang="cs-CZ" noProof="0" smtClean="0"/>
              <a:t>Třetí úroveň</a:t>
            </a:r>
          </a:p>
          <a:p>
            <a:pPr lvl="3"/>
            <a:r>
              <a:rPr lang="sk-SK" altLang="cs-CZ" noProof="0" smtClean="0"/>
              <a:t>Čtvrtá úroveň</a:t>
            </a:r>
          </a:p>
          <a:p>
            <a:pPr lvl="4"/>
            <a:r>
              <a:rPr lang="sk-SK" altLang="cs-CZ" noProof="0" smtClean="0"/>
              <a:t>Pátá úroveň</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defTabSz="762000">
              <a:defRPr sz="1000" i="1"/>
            </a:lvl1pPr>
          </a:lstStyle>
          <a:p>
            <a:pPr>
              <a:defRPr/>
            </a:pPr>
            <a:endParaRPr lang="sk-SK" altLang="cs-CZ"/>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lgn="r" defTabSz="762000">
              <a:defRPr sz="1000" i="1"/>
            </a:lvl1pPr>
          </a:lstStyle>
          <a:p>
            <a:fld id="{8C459554-4B37-4F8B-B3D5-56DC7DC4EFFB}" type="slidenum">
              <a:rPr lang="sk-SK" altLang="cs-CZ"/>
              <a:pPr/>
              <a:t>‹#›</a:t>
            </a:fld>
            <a:endParaRPr lang="sk-SK" altLang="cs-CZ"/>
          </a:p>
        </p:txBody>
      </p:sp>
    </p:spTree>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AFAD90F-3E3E-4A1B-8B0F-20D46F49F510}" type="slidenum">
              <a:rPr lang="sk-SK" altLang="cs-CZ" sz="1000"/>
              <a:pPr>
                <a:spcBef>
                  <a:spcPct val="0"/>
                </a:spcBef>
              </a:pPr>
              <a:t>2</a:t>
            </a:fld>
            <a:endParaRPr lang="sk-SK" altLang="cs-CZ" sz="1000"/>
          </a:p>
        </p:txBody>
      </p:sp>
      <p:sp>
        <p:nvSpPr>
          <p:cNvPr id="25603"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cs-CZ" altLang="cs-CZ"/>
          </a:p>
        </p:txBody>
      </p:sp>
      <p:sp>
        <p:nvSpPr>
          <p:cNvPr id="25604"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sk-SK" altLang="cs-CZ" sz="1000" i="1"/>
              <a:t>2</a:t>
            </a:r>
            <a:endParaRPr lang="sk-SK" altLang="cs-CZ" sz="1000" i="1">
              <a:latin typeface="Times New Roman CE" panose="02020603050405020304" pitchFamily="18" charset="0"/>
            </a:endParaRPr>
          </a:p>
        </p:txBody>
      </p:sp>
      <p:sp>
        <p:nvSpPr>
          <p:cNvPr id="25605"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cs-CZ" altLang="cs-CZ"/>
          </a:p>
        </p:txBody>
      </p:sp>
      <p:sp>
        <p:nvSpPr>
          <p:cNvPr id="25606"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cs-CZ" altLang="cs-CZ"/>
          </a:p>
        </p:txBody>
      </p:sp>
      <p:sp>
        <p:nvSpPr>
          <p:cNvPr id="25607" name="Rectangle 6"/>
          <p:cNvSpPr>
            <a:spLocks noChangeArrowheads="1" noTextEdit="1"/>
          </p:cNvSpPr>
          <p:nvPr>
            <p:ph type="sldImg"/>
          </p:nvPr>
        </p:nvSpPr>
        <p:spPr>
          <a:xfrm>
            <a:off x="1150938" y="692150"/>
            <a:ext cx="4556125" cy="3416300"/>
          </a:xfrm>
          <a:ln cap="flat"/>
        </p:spPr>
      </p:sp>
      <p:sp>
        <p:nvSpPr>
          <p:cNvPr id="25608" name="Rectangle 7"/>
          <p:cNvSpPr>
            <a:spLocks noGrp="1" noChangeArrowheads="1"/>
          </p:cNvSpPr>
          <p:nvPr>
            <p:ph type="body" idx="1"/>
          </p:nvPr>
        </p:nvSpPr>
        <p:spPr>
          <a:noFill/>
        </p:spPr>
        <p:txBody>
          <a:bodyPr/>
          <a:lstStyle/>
          <a:p>
            <a:pPr eaLnBrk="1" hangingPunct="1"/>
            <a:endParaRPr lang="cs-CZ" altLang="cs-CZ"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0176C04-F42A-4154-BE11-AC44EEA6A52A}" type="slidenum">
              <a:rPr lang="sk-SK" altLang="cs-CZ" sz="1000"/>
              <a:pPr>
                <a:spcBef>
                  <a:spcPct val="0"/>
                </a:spcBef>
              </a:pPr>
              <a:t>12</a:t>
            </a:fld>
            <a:endParaRPr lang="sk-SK" altLang="cs-CZ" sz="1000"/>
          </a:p>
        </p:txBody>
      </p:sp>
      <p:sp>
        <p:nvSpPr>
          <p:cNvPr id="25603"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cs-CZ" altLang="cs-CZ"/>
          </a:p>
        </p:txBody>
      </p:sp>
      <p:sp>
        <p:nvSpPr>
          <p:cNvPr id="25604"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sk-SK" altLang="cs-CZ" sz="1000" i="1"/>
              <a:t>2</a:t>
            </a:r>
            <a:endParaRPr lang="sk-SK" altLang="cs-CZ" sz="1000" i="1">
              <a:latin typeface="Times New Roman CE" panose="02020603050405020304" pitchFamily="18" charset="0"/>
            </a:endParaRPr>
          </a:p>
        </p:txBody>
      </p:sp>
      <p:sp>
        <p:nvSpPr>
          <p:cNvPr id="25605"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cs-CZ" altLang="cs-CZ"/>
          </a:p>
        </p:txBody>
      </p:sp>
      <p:sp>
        <p:nvSpPr>
          <p:cNvPr id="25606"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cs-CZ" altLang="cs-CZ"/>
          </a:p>
        </p:txBody>
      </p:sp>
      <p:sp>
        <p:nvSpPr>
          <p:cNvPr id="25607" name="Rectangle 6"/>
          <p:cNvSpPr>
            <a:spLocks noChangeArrowheads="1" noTextEdit="1"/>
          </p:cNvSpPr>
          <p:nvPr>
            <p:ph type="sldImg"/>
          </p:nvPr>
        </p:nvSpPr>
        <p:spPr>
          <a:xfrm>
            <a:off x="1150938" y="692150"/>
            <a:ext cx="4556125" cy="3416300"/>
          </a:xfrm>
          <a:ln cap="flat"/>
        </p:spPr>
      </p:sp>
      <p:sp>
        <p:nvSpPr>
          <p:cNvPr id="25608" name="Rectangle 7"/>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4174590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D13964A-7860-4436-9AE4-D66DAE8533FD}" type="slidenum">
              <a:rPr lang="sk-SK" altLang="cs-CZ" sz="1000"/>
              <a:pPr>
                <a:spcBef>
                  <a:spcPct val="0"/>
                </a:spcBef>
              </a:pPr>
              <a:t>13</a:t>
            </a:fld>
            <a:endParaRPr lang="sk-SK" altLang="cs-CZ" sz="1000"/>
          </a:p>
        </p:txBody>
      </p:sp>
      <p:sp>
        <p:nvSpPr>
          <p:cNvPr id="26627"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cs-CZ" altLang="cs-CZ"/>
          </a:p>
        </p:txBody>
      </p:sp>
      <p:sp>
        <p:nvSpPr>
          <p:cNvPr id="26628"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sk-SK" altLang="cs-CZ" sz="1000" i="1"/>
              <a:t>2</a:t>
            </a:r>
            <a:endParaRPr lang="sk-SK" altLang="cs-CZ" sz="1000" i="1">
              <a:latin typeface="Times New Roman CE" panose="02020603050405020304" pitchFamily="18" charset="0"/>
            </a:endParaRPr>
          </a:p>
        </p:txBody>
      </p:sp>
      <p:sp>
        <p:nvSpPr>
          <p:cNvPr id="26629"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cs-CZ" altLang="cs-CZ"/>
          </a:p>
        </p:txBody>
      </p:sp>
      <p:sp>
        <p:nvSpPr>
          <p:cNvPr id="26630"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cs-CZ" altLang="cs-CZ"/>
          </a:p>
        </p:txBody>
      </p:sp>
      <p:sp>
        <p:nvSpPr>
          <p:cNvPr id="26631" name="Rectangle 6"/>
          <p:cNvSpPr>
            <a:spLocks noChangeArrowheads="1" noTextEdit="1"/>
          </p:cNvSpPr>
          <p:nvPr>
            <p:ph type="sldImg"/>
          </p:nvPr>
        </p:nvSpPr>
        <p:spPr>
          <a:xfrm>
            <a:off x="1150938" y="692150"/>
            <a:ext cx="4556125" cy="3416300"/>
          </a:xfrm>
          <a:ln cap="flat"/>
        </p:spPr>
      </p:sp>
      <p:sp>
        <p:nvSpPr>
          <p:cNvPr id="26632" name="Rectangle 7"/>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4188975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7FD76CE-5EC0-48DB-AA39-ED302819F662}" type="slidenum">
              <a:rPr lang="sk-SK" altLang="cs-CZ" sz="1000"/>
              <a:pPr>
                <a:spcBef>
                  <a:spcPct val="0"/>
                </a:spcBef>
              </a:pPr>
              <a:t>14</a:t>
            </a:fld>
            <a:endParaRPr lang="sk-SK" altLang="cs-CZ" sz="1000"/>
          </a:p>
        </p:txBody>
      </p:sp>
      <p:sp>
        <p:nvSpPr>
          <p:cNvPr id="27651"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cs-CZ" altLang="cs-CZ"/>
          </a:p>
        </p:txBody>
      </p:sp>
      <p:sp>
        <p:nvSpPr>
          <p:cNvPr id="27652"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sk-SK" altLang="cs-CZ" sz="1000" i="1"/>
              <a:t>2</a:t>
            </a:r>
            <a:endParaRPr lang="sk-SK" altLang="cs-CZ" sz="1000" i="1">
              <a:latin typeface="Times New Roman CE" panose="02020603050405020304" pitchFamily="18" charset="0"/>
            </a:endParaRPr>
          </a:p>
        </p:txBody>
      </p:sp>
      <p:sp>
        <p:nvSpPr>
          <p:cNvPr id="27653"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cs-CZ" altLang="cs-CZ"/>
          </a:p>
        </p:txBody>
      </p:sp>
      <p:sp>
        <p:nvSpPr>
          <p:cNvPr id="27654"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cs-CZ" altLang="cs-CZ"/>
          </a:p>
        </p:txBody>
      </p:sp>
      <p:sp>
        <p:nvSpPr>
          <p:cNvPr id="27655" name="Rectangle 6"/>
          <p:cNvSpPr>
            <a:spLocks noChangeArrowheads="1" noTextEdit="1"/>
          </p:cNvSpPr>
          <p:nvPr>
            <p:ph type="sldImg"/>
          </p:nvPr>
        </p:nvSpPr>
        <p:spPr>
          <a:xfrm>
            <a:off x="1150938" y="692150"/>
            <a:ext cx="4556125" cy="3416300"/>
          </a:xfrm>
          <a:ln cap="flat"/>
        </p:spPr>
      </p:sp>
      <p:sp>
        <p:nvSpPr>
          <p:cNvPr id="27656" name="Rectangle 7"/>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2341738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4270B-B949-4360-BE5C-3C418379AEBF}" type="slidenum">
              <a:rPr lang="sk-SK" altLang="cs-CZ" sz="1000"/>
              <a:pPr>
                <a:spcBef>
                  <a:spcPct val="0"/>
                </a:spcBef>
              </a:pPr>
              <a:t>15</a:t>
            </a:fld>
            <a:endParaRPr lang="sk-SK" altLang="cs-CZ" sz="1000"/>
          </a:p>
        </p:txBody>
      </p:sp>
      <p:sp>
        <p:nvSpPr>
          <p:cNvPr id="28675"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cs-CZ" altLang="cs-CZ"/>
          </a:p>
        </p:txBody>
      </p:sp>
      <p:sp>
        <p:nvSpPr>
          <p:cNvPr id="28676"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sk-SK" altLang="cs-CZ" sz="1000" i="1"/>
              <a:t>2</a:t>
            </a:r>
            <a:endParaRPr lang="sk-SK" altLang="cs-CZ" sz="1000" i="1">
              <a:latin typeface="Times New Roman CE" panose="02020603050405020304" pitchFamily="18" charset="0"/>
            </a:endParaRPr>
          </a:p>
        </p:txBody>
      </p:sp>
      <p:sp>
        <p:nvSpPr>
          <p:cNvPr id="28677"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cs-CZ" altLang="cs-CZ"/>
          </a:p>
        </p:txBody>
      </p:sp>
      <p:sp>
        <p:nvSpPr>
          <p:cNvPr id="28678"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cs-CZ" altLang="cs-CZ"/>
          </a:p>
        </p:txBody>
      </p:sp>
      <p:sp>
        <p:nvSpPr>
          <p:cNvPr id="28679" name="Rectangle 6"/>
          <p:cNvSpPr>
            <a:spLocks noChangeArrowheads="1" noTextEdit="1"/>
          </p:cNvSpPr>
          <p:nvPr>
            <p:ph type="sldImg"/>
          </p:nvPr>
        </p:nvSpPr>
        <p:spPr>
          <a:xfrm>
            <a:off x="1150938" y="692150"/>
            <a:ext cx="4556125" cy="3416300"/>
          </a:xfrm>
          <a:ln cap="flat"/>
        </p:spPr>
      </p:sp>
      <p:sp>
        <p:nvSpPr>
          <p:cNvPr id="28680" name="Rectangle 7"/>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885391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78DD999-64EF-4F8F-ADF4-072CF5108A1D}" type="slidenum">
              <a:rPr lang="sk-SK" altLang="cs-CZ" sz="1000"/>
              <a:pPr>
                <a:spcBef>
                  <a:spcPct val="0"/>
                </a:spcBef>
              </a:pPr>
              <a:t>16</a:t>
            </a:fld>
            <a:endParaRPr lang="sk-SK" altLang="cs-CZ" sz="1000"/>
          </a:p>
        </p:txBody>
      </p:sp>
      <p:sp>
        <p:nvSpPr>
          <p:cNvPr id="29699"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cs-CZ" altLang="cs-CZ"/>
          </a:p>
        </p:txBody>
      </p:sp>
      <p:sp>
        <p:nvSpPr>
          <p:cNvPr id="29700"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sk-SK" altLang="cs-CZ" sz="1000" i="1"/>
              <a:t>2</a:t>
            </a:r>
            <a:endParaRPr lang="sk-SK" altLang="cs-CZ" sz="1000" i="1">
              <a:latin typeface="Times New Roman CE" panose="02020603050405020304" pitchFamily="18" charset="0"/>
            </a:endParaRPr>
          </a:p>
        </p:txBody>
      </p:sp>
      <p:sp>
        <p:nvSpPr>
          <p:cNvPr id="29701"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cs-CZ" altLang="cs-CZ"/>
          </a:p>
        </p:txBody>
      </p:sp>
      <p:sp>
        <p:nvSpPr>
          <p:cNvPr id="29702"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cs-CZ" altLang="cs-CZ"/>
          </a:p>
        </p:txBody>
      </p:sp>
      <p:sp>
        <p:nvSpPr>
          <p:cNvPr id="29703" name="Rectangle 6"/>
          <p:cNvSpPr>
            <a:spLocks noChangeArrowheads="1" noTextEdit="1"/>
          </p:cNvSpPr>
          <p:nvPr>
            <p:ph type="sldImg"/>
          </p:nvPr>
        </p:nvSpPr>
        <p:spPr>
          <a:xfrm>
            <a:off x="1150938" y="692150"/>
            <a:ext cx="4556125" cy="3416300"/>
          </a:xfrm>
          <a:ln cap="flat"/>
        </p:spPr>
      </p:sp>
      <p:sp>
        <p:nvSpPr>
          <p:cNvPr id="29704" name="Rectangle 7"/>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3959525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F217148-F2AE-446E-9B09-6C6E51A9F093}" type="slidenum">
              <a:rPr lang="sk-SK" altLang="cs-CZ" sz="1000"/>
              <a:pPr>
                <a:spcBef>
                  <a:spcPct val="0"/>
                </a:spcBef>
              </a:pPr>
              <a:t>17</a:t>
            </a:fld>
            <a:endParaRPr lang="sk-SK" altLang="cs-CZ" sz="1000"/>
          </a:p>
        </p:txBody>
      </p:sp>
      <p:sp>
        <p:nvSpPr>
          <p:cNvPr id="30723"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cs-CZ" altLang="cs-CZ"/>
          </a:p>
        </p:txBody>
      </p:sp>
      <p:sp>
        <p:nvSpPr>
          <p:cNvPr id="30724"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sk-SK" altLang="cs-CZ" sz="1000" i="1"/>
              <a:t>2</a:t>
            </a:r>
            <a:endParaRPr lang="sk-SK" altLang="cs-CZ" sz="1000" i="1">
              <a:latin typeface="Times New Roman CE" panose="02020603050405020304" pitchFamily="18" charset="0"/>
            </a:endParaRPr>
          </a:p>
        </p:txBody>
      </p:sp>
      <p:sp>
        <p:nvSpPr>
          <p:cNvPr id="30725"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cs-CZ" altLang="cs-CZ"/>
          </a:p>
        </p:txBody>
      </p:sp>
      <p:sp>
        <p:nvSpPr>
          <p:cNvPr id="30726"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cs-CZ" altLang="cs-CZ"/>
          </a:p>
        </p:txBody>
      </p:sp>
      <p:sp>
        <p:nvSpPr>
          <p:cNvPr id="30727" name="Rectangle 6"/>
          <p:cNvSpPr>
            <a:spLocks noChangeArrowheads="1" noTextEdit="1"/>
          </p:cNvSpPr>
          <p:nvPr>
            <p:ph type="sldImg"/>
          </p:nvPr>
        </p:nvSpPr>
        <p:spPr>
          <a:xfrm>
            <a:off x="1150938" y="692150"/>
            <a:ext cx="4556125" cy="3416300"/>
          </a:xfrm>
          <a:ln cap="flat"/>
        </p:spPr>
      </p:sp>
      <p:sp>
        <p:nvSpPr>
          <p:cNvPr id="30728" name="Rectangle 7"/>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433404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5200DF7-DE89-45DA-8FFB-D5FF57DCFEA6}" type="slidenum">
              <a:rPr lang="sk-SK" altLang="cs-CZ" sz="1000"/>
              <a:pPr>
                <a:spcBef>
                  <a:spcPct val="0"/>
                </a:spcBef>
              </a:pPr>
              <a:t>18</a:t>
            </a:fld>
            <a:endParaRPr lang="sk-SK" altLang="cs-CZ" sz="1000"/>
          </a:p>
        </p:txBody>
      </p:sp>
      <p:sp>
        <p:nvSpPr>
          <p:cNvPr id="31747"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cs-CZ" altLang="cs-CZ"/>
          </a:p>
        </p:txBody>
      </p:sp>
      <p:sp>
        <p:nvSpPr>
          <p:cNvPr id="31748"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sk-SK" altLang="cs-CZ" sz="1000" i="1"/>
              <a:t>2</a:t>
            </a:r>
            <a:endParaRPr lang="sk-SK" altLang="cs-CZ" sz="1000" i="1">
              <a:latin typeface="Times New Roman CE" panose="02020603050405020304" pitchFamily="18" charset="0"/>
            </a:endParaRPr>
          </a:p>
        </p:txBody>
      </p:sp>
      <p:sp>
        <p:nvSpPr>
          <p:cNvPr id="31749"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cs-CZ" altLang="cs-CZ"/>
          </a:p>
        </p:txBody>
      </p:sp>
      <p:sp>
        <p:nvSpPr>
          <p:cNvPr id="31750"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cs-CZ" altLang="cs-CZ"/>
          </a:p>
        </p:txBody>
      </p:sp>
      <p:sp>
        <p:nvSpPr>
          <p:cNvPr id="31751" name="Rectangle 6"/>
          <p:cNvSpPr>
            <a:spLocks noChangeArrowheads="1" noTextEdit="1"/>
          </p:cNvSpPr>
          <p:nvPr>
            <p:ph type="sldImg"/>
          </p:nvPr>
        </p:nvSpPr>
        <p:spPr>
          <a:xfrm>
            <a:off x="1150938" y="692150"/>
            <a:ext cx="4556125" cy="3416300"/>
          </a:xfrm>
          <a:ln cap="flat"/>
        </p:spPr>
      </p:sp>
      <p:sp>
        <p:nvSpPr>
          <p:cNvPr id="31752" name="Rectangle 7"/>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1216669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D529642-4D3A-4308-9F72-3C6C233F2D1F}" type="slidenum">
              <a:rPr lang="sk-SK" altLang="cs-CZ" sz="1000"/>
              <a:pPr>
                <a:spcBef>
                  <a:spcPct val="0"/>
                </a:spcBef>
              </a:pPr>
              <a:t>19</a:t>
            </a:fld>
            <a:endParaRPr lang="sk-SK" altLang="cs-CZ" sz="1000"/>
          </a:p>
        </p:txBody>
      </p:sp>
      <p:sp>
        <p:nvSpPr>
          <p:cNvPr id="32771"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cs-CZ" altLang="cs-CZ"/>
          </a:p>
        </p:txBody>
      </p:sp>
      <p:sp>
        <p:nvSpPr>
          <p:cNvPr id="32772"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sk-SK" altLang="cs-CZ" sz="1000" i="1"/>
              <a:t>2</a:t>
            </a:r>
            <a:endParaRPr lang="sk-SK" altLang="cs-CZ" sz="1000" i="1">
              <a:latin typeface="Times New Roman CE" panose="02020603050405020304" pitchFamily="18" charset="0"/>
            </a:endParaRPr>
          </a:p>
        </p:txBody>
      </p:sp>
      <p:sp>
        <p:nvSpPr>
          <p:cNvPr id="32773"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cs-CZ" altLang="cs-CZ"/>
          </a:p>
        </p:txBody>
      </p:sp>
      <p:sp>
        <p:nvSpPr>
          <p:cNvPr id="32774"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cs-CZ" altLang="cs-CZ"/>
          </a:p>
        </p:txBody>
      </p:sp>
      <p:sp>
        <p:nvSpPr>
          <p:cNvPr id="32775" name="Rectangle 6"/>
          <p:cNvSpPr>
            <a:spLocks noChangeArrowheads="1" noTextEdit="1"/>
          </p:cNvSpPr>
          <p:nvPr>
            <p:ph type="sldImg"/>
          </p:nvPr>
        </p:nvSpPr>
        <p:spPr>
          <a:xfrm>
            <a:off x="1150938" y="692150"/>
            <a:ext cx="4556125" cy="3416300"/>
          </a:xfrm>
          <a:ln cap="flat"/>
        </p:spPr>
      </p:sp>
      <p:sp>
        <p:nvSpPr>
          <p:cNvPr id="32776" name="Rectangle 7"/>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4195269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53FBB5B-7BA0-49FE-870B-ADE2254A136E}" type="slidenum">
              <a:rPr lang="sk-SK" altLang="cs-CZ" sz="1000"/>
              <a:pPr>
                <a:spcBef>
                  <a:spcPct val="0"/>
                </a:spcBef>
              </a:pPr>
              <a:t>20</a:t>
            </a:fld>
            <a:endParaRPr lang="sk-SK" altLang="cs-CZ" sz="1000"/>
          </a:p>
        </p:txBody>
      </p:sp>
      <p:sp>
        <p:nvSpPr>
          <p:cNvPr id="33795" name="Rectangle 2"/>
          <p:cNvSpPr>
            <a:spLocks noChangeArrowheads="1" noTextEdit="1"/>
          </p:cNvSpPr>
          <p:nvPr>
            <p:ph type="sldImg"/>
          </p:nvPr>
        </p:nvSpPr>
        <p:spPr>
          <a:xfrm>
            <a:off x="1150938" y="692150"/>
            <a:ext cx="4556125" cy="3416300"/>
          </a:xfrm>
          <a:ln cap="flat"/>
        </p:spPr>
      </p:sp>
      <p:sp>
        <p:nvSpPr>
          <p:cNvPr id="33796"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1039105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3192FE0-5055-48AA-8282-1DEACC5E9888}" type="slidenum">
              <a:rPr lang="sk-SK" altLang="cs-CZ" sz="1000"/>
              <a:pPr>
                <a:spcBef>
                  <a:spcPct val="0"/>
                </a:spcBef>
              </a:pPr>
              <a:t>3</a:t>
            </a:fld>
            <a:endParaRPr lang="sk-SK" altLang="cs-CZ" sz="1000"/>
          </a:p>
        </p:txBody>
      </p:sp>
      <p:sp>
        <p:nvSpPr>
          <p:cNvPr id="26627"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cs-CZ" altLang="cs-CZ"/>
          </a:p>
        </p:txBody>
      </p:sp>
      <p:sp>
        <p:nvSpPr>
          <p:cNvPr id="26628"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sk-SK" altLang="cs-CZ" sz="1000" i="1"/>
              <a:t>2</a:t>
            </a:r>
            <a:endParaRPr lang="sk-SK" altLang="cs-CZ" sz="1000" i="1">
              <a:latin typeface="Times New Roman CE" panose="02020603050405020304" pitchFamily="18" charset="0"/>
            </a:endParaRPr>
          </a:p>
        </p:txBody>
      </p:sp>
      <p:sp>
        <p:nvSpPr>
          <p:cNvPr id="26629"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cs-CZ" altLang="cs-CZ"/>
          </a:p>
        </p:txBody>
      </p:sp>
      <p:sp>
        <p:nvSpPr>
          <p:cNvPr id="26630"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cs-CZ" altLang="cs-CZ"/>
          </a:p>
        </p:txBody>
      </p:sp>
      <p:sp>
        <p:nvSpPr>
          <p:cNvPr id="26631" name="Rectangle 6"/>
          <p:cNvSpPr>
            <a:spLocks noChangeArrowheads="1" noTextEdit="1"/>
          </p:cNvSpPr>
          <p:nvPr>
            <p:ph type="sldImg"/>
          </p:nvPr>
        </p:nvSpPr>
        <p:spPr>
          <a:xfrm>
            <a:off x="1150938" y="692150"/>
            <a:ext cx="4556125" cy="3416300"/>
          </a:xfrm>
          <a:ln cap="flat"/>
        </p:spPr>
      </p:sp>
      <p:sp>
        <p:nvSpPr>
          <p:cNvPr id="26632" name="Rectangle 7"/>
          <p:cNvSpPr>
            <a:spLocks noGrp="1" noChangeArrowheads="1"/>
          </p:cNvSpPr>
          <p:nvPr>
            <p:ph type="body" idx="1"/>
          </p:nvPr>
        </p:nvSpPr>
        <p:spPr>
          <a:noFill/>
        </p:spPr>
        <p:txBody>
          <a:bodyPr/>
          <a:lstStyle/>
          <a:p>
            <a:pPr eaLnBrk="1" hangingPunct="1"/>
            <a:endParaRPr lang="cs-CZ" alt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D7AEFE5-03BB-4334-BBA2-7FB43454E55F}" type="slidenum">
              <a:rPr lang="sk-SK" altLang="cs-CZ" sz="1000"/>
              <a:pPr>
                <a:spcBef>
                  <a:spcPct val="0"/>
                </a:spcBef>
              </a:pPr>
              <a:t>4</a:t>
            </a:fld>
            <a:endParaRPr lang="sk-SK" altLang="cs-CZ" sz="1000"/>
          </a:p>
        </p:txBody>
      </p:sp>
      <p:sp>
        <p:nvSpPr>
          <p:cNvPr id="27651"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cs-CZ" altLang="cs-CZ"/>
          </a:p>
        </p:txBody>
      </p:sp>
      <p:sp>
        <p:nvSpPr>
          <p:cNvPr id="27652"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sk-SK" altLang="cs-CZ" sz="1000" i="1"/>
              <a:t>2</a:t>
            </a:r>
            <a:endParaRPr lang="sk-SK" altLang="cs-CZ" sz="1000" i="1">
              <a:latin typeface="Times New Roman CE" panose="02020603050405020304" pitchFamily="18" charset="0"/>
            </a:endParaRPr>
          </a:p>
        </p:txBody>
      </p:sp>
      <p:sp>
        <p:nvSpPr>
          <p:cNvPr id="27653"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cs-CZ" altLang="cs-CZ"/>
          </a:p>
        </p:txBody>
      </p:sp>
      <p:sp>
        <p:nvSpPr>
          <p:cNvPr id="27654"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cs-CZ" altLang="cs-CZ"/>
          </a:p>
        </p:txBody>
      </p:sp>
      <p:sp>
        <p:nvSpPr>
          <p:cNvPr id="27655" name="Rectangle 6"/>
          <p:cNvSpPr>
            <a:spLocks noChangeArrowheads="1" noTextEdit="1"/>
          </p:cNvSpPr>
          <p:nvPr>
            <p:ph type="sldImg"/>
          </p:nvPr>
        </p:nvSpPr>
        <p:spPr>
          <a:xfrm>
            <a:off x="1150938" y="692150"/>
            <a:ext cx="4556125" cy="3416300"/>
          </a:xfrm>
          <a:ln cap="flat"/>
        </p:spPr>
      </p:sp>
      <p:sp>
        <p:nvSpPr>
          <p:cNvPr id="27656" name="Rectangle 7"/>
          <p:cNvSpPr>
            <a:spLocks noGrp="1" noChangeArrowheads="1"/>
          </p:cNvSpPr>
          <p:nvPr>
            <p:ph type="body" idx="1"/>
          </p:nvPr>
        </p:nvSpPr>
        <p:spPr>
          <a:noFill/>
        </p:spPr>
        <p:txBody>
          <a:bodyPr/>
          <a:lstStyle/>
          <a:p>
            <a:pPr eaLnBrk="1" hangingPunct="1"/>
            <a:endParaRPr lang="cs-CZ" alt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5E94A89-0663-4D28-AEDD-669BA73D8A9C}" type="slidenum">
              <a:rPr lang="sk-SK" altLang="cs-CZ" sz="1000"/>
              <a:pPr>
                <a:spcBef>
                  <a:spcPct val="0"/>
                </a:spcBef>
              </a:pPr>
              <a:t>5</a:t>
            </a:fld>
            <a:endParaRPr lang="sk-SK" altLang="cs-CZ" sz="1000"/>
          </a:p>
        </p:txBody>
      </p:sp>
      <p:sp>
        <p:nvSpPr>
          <p:cNvPr id="28675"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cs-CZ" altLang="cs-CZ"/>
          </a:p>
        </p:txBody>
      </p:sp>
      <p:sp>
        <p:nvSpPr>
          <p:cNvPr id="28676"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sk-SK" altLang="cs-CZ" sz="1000" i="1"/>
              <a:t>2</a:t>
            </a:r>
            <a:endParaRPr lang="sk-SK" altLang="cs-CZ" sz="1000" i="1">
              <a:latin typeface="Times New Roman CE" panose="02020603050405020304" pitchFamily="18" charset="0"/>
            </a:endParaRPr>
          </a:p>
        </p:txBody>
      </p:sp>
      <p:sp>
        <p:nvSpPr>
          <p:cNvPr id="28677"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cs-CZ" altLang="cs-CZ"/>
          </a:p>
        </p:txBody>
      </p:sp>
      <p:sp>
        <p:nvSpPr>
          <p:cNvPr id="28678"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cs-CZ" altLang="cs-CZ"/>
          </a:p>
        </p:txBody>
      </p:sp>
      <p:sp>
        <p:nvSpPr>
          <p:cNvPr id="28679" name="Rectangle 6"/>
          <p:cNvSpPr>
            <a:spLocks noChangeArrowheads="1" noTextEdit="1"/>
          </p:cNvSpPr>
          <p:nvPr>
            <p:ph type="sldImg"/>
          </p:nvPr>
        </p:nvSpPr>
        <p:spPr>
          <a:xfrm>
            <a:off x="1150938" y="692150"/>
            <a:ext cx="4556125" cy="3416300"/>
          </a:xfrm>
          <a:ln cap="flat"/>
        </p:spPr>
      </p:sp>
      <p:sp>
        <p:nvSpPr>
          <p:cNvPr id="28680" name="Rectangle 7"/>
          <p:cNvSpPr>
            <a:spLocks noGrp="1" noChangeArrowheads="1"/>
          </p:cNvSpPr>
          <p:nvPr>
            <p:ph type="body" idx="1"/>
          </p:nvPr>
        </p:nvSpPr>
        <p:spPr>
          <a:noFill/>
        </p:spPr>
        <p:txBody>
          <a:bodyPr/>
          <a:lstStyle/>
          <a:p>
            <a:pPr eaLnBrk="1" hangingPunct="1"/>
            <a:endParaRPr lang="cs-CZ" altLang="cs-C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E8948DB-B1E0-4770-B57F-BD0A92F8AB75}" type="slidenum">
              <a:rPr lang="sk-SK" altLang="cs-CZ" sz="1000"/>
              <a:pPr>
                <a:spcBef>
                  <a:spcPct val="0"/>
                </a:spcBef>
              </a:pPr>
              <a:t>6</a:t>
            </a:fld>
            <a:endParaRPr lang="sk-SK" altLang="cs-CZ" sz="1000"/>
          </a:p>
        </p:txBody>
      </p:sp>
      <p:sp>
        <p:nvSpPr>
          <p:cNvPr id="29699"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cs-CZ" altLang="cs-CZ"/>
          </a:p>
        </p:txBody>
      </p:sp>
      <p:sp>
        <p:nvSpPr>
          <p:cNvPr id="29700"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sk-SK" altLang="cs-CZ" sz="1000" i="1"/>
              <a:t>2</a:t>
            </a:r>
            <a:endParaRPr lang="sk-SK" altLang="cs-CZ" sz="1000" i="1">
              <a:latin typeface="Times New Roman CE" panose="02020603050405020304" pitchFamily="18" charset="0"/>
            </a:endParaRPr>
          </a:p>
        </p:txBody>
      </p:sp>
      <p:sp>
        <p:nvSpPr>
          <p:cNvPr id="29701"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cs-CZ" altLang="cs-CZ"/>
          </a:p>
        </p:txBody>
      </p:sp>
      <p:sp>
        <p:nvSpPr>
          <p:cNvPr id="29702"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cs-CZ" altLang="cs-CZ"/>
          </a:p>
        </p:txBody>
      </p:sp>
      <p:sp>
        <p:nvSpPr>
          <p:cNvPr id="29703" name="Rectangle 6"/>
          <p:cNvSpPr>
            <a:spLocks noChangeArrowheads="1" noTextEdit="1"/>
          </p:cNvSpPr>
          <p:nvPr>
            <p:ph type="sldImg"/>
          </p:nvPr>
        </p:nvSpPr>
        <p:spPr>
          <a:xfrm>
            <a:off x="1150938" y="692150"/>
            <a:ext cx="4556125" cy="3416300"/>
          </a:xfrm>
          <a:ln cap="flat"/>
        </p:spPr>
      </p:sp>
      <p:sp>
        <p:nvSpPr>
          <p:cNvPr id="29704" name="Rectangle 7"/>
          <p:cNvSpPr>
            <a:spLocks noGrp="1" noChangeArrowheads="1"/>
          </p:cNvSpPr>
          <p:nvPr>
            <p:ph type="body" idx="1"/>
          </p:nvPr>
        </p:nvSpPr>
        <p:spPr>
          <a:noFill/>
        </p:spPr>
        <p:txBody>
          <a:bodyPr/>
          <a:lstStyle/>
          <a:p>
            <a:pPr eaLnBrk="1" hangingPunct="1"/>
            <a:endParaRPr lang="cs-CZ" altLang="cs-CZ"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023B4B3-B41B-42D9-B192-7854417FA74F}" type="slidenum">
              <a:rPr lang="sk-SK" altLang="cs-CZ" sz="1000"/>
              <a:pPr>
                <a:spcBef>
                  <a:spcPct val="0"/>
                </a:spcBef>
              </a:pPr>
              <a:t>7</a:t>
            </a:fld>
            <a:endParaRPr lang="sk-SK" altLang="cs-CZ" sz="1000"/>
          </a:p>
        </p:txBody>
      </p:sp>
      <p:sp>
        <p:nvSpPr>
          <p:cNvPr id="30723"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cs-CZ" altLang="cs-CZ"/>
          </a:p>
        </p:txBody>
      </p:sp>
      <p:sp>
        <p:nvSpPr>
          <p:cNvPr id="30724"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sk-SK" altLang="cs-CZ" sz="1000" i="1"/>
              <a:t>2</a:t>
            </a:r>
            <a:endParaRPr lang="sk-SK" altLang="cs-CZ" sz="1000" i="1">
              <a:latin typeface="Times New Roman CE" panose="02020603050405020304" pitchFamily="18" charset="0"/>
            </a:endParaRPr>
          </a:p>
        </p:txBody>
      </p:sp>
      <p:sp>
        <p:nvSpPr>
          <p:cNvPr id="30725"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cs-CZ" altLang="cs-CZ"/>
          </a:p>
        </p:txBody>
      </p:sp>
      <p:sp>
        <p:nvSpPr>
          <p:cNvPr id="30726"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cs-CZ" altLang="cs-CZ"/>
          </a:p>
        </p:txBody>
      </p:sp>
      <p:sp>
        <p:nvSpPr>
          <p:cNvPr id="30727" name="Rectangle 6"/>
          <p:cNvSpPr>
            <a:spLocks noChangeArrowheads="1" noTextEdit="1"/>
          </p:cNvSpPr>
          <p:nvPr>
            <p:ph type="sldImg"/>
          </p:nvPr>
        </p:nvSpPr>
        <p:spPr>
          <a:xfrm>
            <a:off x="1150938" y="692150"/>
            <a:ext cx="4556125" cy="3416300"/>
          </a:xfrm>
          <a:ln cap="flat"/>
        </p:spPr>
      </p:sp>
      <p:sp>
        <p:nvSpPr>
          <p:cNvPr id="30728" name="Rectangle 7"/>
          <p:cNvSpPr>
            <a:spLocks noGrp="1" noChangeArrowheads="1"/>
          </p:cNvSpPr>
          <p:nvPr>
            <p:ph type="body" idx="1"/>
          </p:nvPr>
        </p:nvSpPr>
        <p:spPr>
          <a:noFill/>
        </p:spPr>
        <p:txBody>
          <a:bodyPr/>
          <a:lstStyle/>
          <a:p>
            <a:pPr eaLnBrk="1" hangingPunct="1"/>
            <a:endParaRPr lang="cs-CZ" altLang="cs-CZ"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3EED39E-2E91-4972-A913-6B4E5D87E5BD}" type="slidenum">
              <a:rPr lang="sk-SK" altLang="cs-CZ" sz="1000"/>
              <a:pPr>
                <a:spcBef>
                  <a:spcPct val="0"/>
                </a:spcBef>
              </a:pPr>
              <a:t>8</a:t>
            </a:fld>
            <a:endParaRPr lang="sk-SK" altLang="cs-CZ" sz="1000"/>
          </a:p>
        </p:txBody>
      </p:sp>
      <p:sp>
        <p:nvSpPr>
          <p:cNvPr id="31747"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cs-CZ" altLang="cs-CZ"/>
          </a:p>
        </p:txBody>
      </p:sp>
      <p:sp>
        <p:nvSpPr>
          <p:cNvPr id="31748"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sk-SK" altLang="cs-CZ" sz="1000" i="1"/>
              <a:t>2</a:t>
            </a:r>
            <a:endParaRPr lang="sk-SK" altLang="cs-CZ" sz="1000" i="1">
              <a:latin typeface="Times New Roman CE" panose="02020603050405020304" pitchFamily="18" charset="0"/>
            </a:endParaRPr>
          </a:p>
        </p:txBody>
      </p:sp>
      <p:sp>
        <p:nvSpPr>
          <p:cNvPr id="31749"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cs-CZ" altLang="cs-CZ"/>
          </a:p>
        </p:txBody>
      </p:sp>
      <p:sp>
        <p:nvSpPr>
          <p:cNvPr id="31750"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cs-CZ" altLang="cs-CZ"/>
          </a:p>
        </p:txBody>
      </p:sp>
      <p:sp>
        <p:nvSpPr>
          <p:cNvPr id="31751" name="Rectangle 6"/>
          <p:cNvSpPr>
            <a:spLocks noChangeArrowheads="1" noTextEdit="1"/>
          </p:cNvSpPr>
          <p:nvPr>
            <p:ph type="sldImg"/>
          </p:nvPr>
        </p:nvSpPr>
        <p:spPr>
          <a:xfrm>
            <a:off x="1150938" y="692150"/>
            <a:ext cx="4556125" cy="3416300"/>
          </a:xfrm>
          <a:ln cap="flat"/>
        </p:spPr>
      </p:sp>
      <p:sp>
        <p:nvSpPr>
          <p:cNvPr id="31752" name="Rectangle 7"/>
          <p:cNvSpPr>
            <a:spLocks noGrp="1" noChangeArrowheads="1"/>
          </p:cNvSpPr>
          <p:nvPr>
            <p:ph type="body" idx="1"/>
          </p:nvPr>
        </p:nvSpPr>
        <p:spPr>
          <a:noFill/>
        </p:spPr>
        <p:txBody>
          <a:bodyPr/>
          <a:lstStyle/>
          <a:p>
            <a:pPr eaLnBrk="1" hangingPunct="1"/>
            <a:endParaRPr lang="cs-CZ" altLang="cs-CZ"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C0AEC9B-839E-4528-BC27-42417317E26E}" type="slidenum">
              <a:rPr lang="sk-SK" altLang="cs-CZ" sz="1000"/>
              <a:pPr>
                <a:spcBef>
                  <a:spcPct val="0"/>
                </a:spcBef>
              </a:pPr>
              <a:t>9</a:t>
            </a:fld>
            <a:endParaRPr lang="sk-SK" altLang="cs-CZ" sz="1000"/>
          </a:p>
        </p:txBody>
      </p:sp>
      <p:sp>
        <p:nvSpPr>
          <p:cNvPr id="32771"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cs-CZ" altLang="cs-CZ"/>
          </a:p>
        </p:txBody>
      </p:sp>
      <p:sp>
        <p:nvSpPr>
          <p:cNvPr id="32772"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sk-SK" altLang="cs-CZ" sz="1000" i="1"/>
              <a:t>2</a:t>
            </a:r>
            <a:endParaRPr lang="sk-SK" altLang="cs-CZ" sz="1000" i="1">
              <a:latin typeface="Times New Roman CE" panose="02020603050405020304" pitchFamily="18" charset="0"/>
            </a:endParaRPr>
          </a:p>
        </p:txBody>
      </p:sp>
      <p:sp>
        <p:nvSpPr>
          <p:cNvPr id="32773"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cs-CZ" altLang="cs-CZ"/>
          </a:p>
        </p:txBody>
      </p:sp>
      <p:sp>
        <p:nvSpPr>
          <p:cNvPr id="32774"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cs-CZ" altLang="cs-CZ"/>
          </a:p>
        </p:txBody>
      </p:sp>
      <p:sp>
        <p:nvSpPr>
          <p:cNvPr id="32775" name="Rectangle 6"/>
          <p:cNvSpPr>
            <a:spLocks noChangeArrowheads="1" noTextEdit="1"/>
          </p:cNvSpPr>
          <p:nvPr>
            <p:ph type="sldImg"/>
          </p:nvPr>
        </p:nvSpPr>
        <p:spPr>
          <a:xfrm>
            <a:off x="1150938" y="692150"/>
            <a:ext cx="4556125" cy="3416300"/>
          </a:xfrm>
          <a:ln cap="flat"/>
        </p:spPr>
      </p:sp>
      <p:sp>
        <p:nvSpPr>
          <p:cNvPr id="32776" name="Rectangle 7"/>
          <p:cNvSpPr>
            <a:spLocks noGrp="1" noChangeArrowheads="1"/>
          </p:cNvSpPr>
          <p:nvPr>
            <p:ph type="body" idx="1"/>
          </p:nvPr>
        </p:nvSpPr>
        <p:spPr>
          <a:noFill/>
        </p:spPr>
        <p:txBody>
          <a:bodyPr/>
          <a:lstStyle/>
          <a:p>
            <a:pPr eaLnBrk="1" hangingPunct="1"/>
            <a:endParaRPr lang="cs-CZ" altLang="cs-C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C7A81E6-4BF5-44A6-A128-E877BE26B600}" type="slidenum">
              <a:rPr lang="sk-SK" altLang="cs-CZ" sz="1000"/>
              <a:pPr>
                <a:spcBef>
                  <a:spcPct val="0"/>
                </a:spcBef>
              </a:pPr>
              <a:t>10</a:t>
            </a:fld>
            <a:endParaRPr lang="sk-SK" altLang="cs-CZ" sz="1000"/>
          </a:p>
        </p:txBody>
      </p:sp>
      <p:sp>
        <p:nvSpPr>
          <p:cNvPr id="33795" name="Rectangle 2"/>
          <p:cNvSpPr>
            <a:spLocks noChangeArrowheads="1" noTextEdit="1"/>
          </p:cNvSpPr>
          <p:nvPr>
            <p:ph type="sldImg"/>
          </p:nvPr>
        </p:nvSpPr>
        <p:spPr>
          <a:xfrm>
            <a:off x="1150938" y="692150"/>
            <a:ext cx="4556125" cy="3416300"/>
          </a:xfrm>
          <a:ln cap="flat"/>
        </p:spPr>
      </p:sp>
      <p:sp>
        <p:nvSpPr>
          <p:cNvPr id="33796" name="Rectangle 3"/>
          <p:cNvSpPr>
            <a:spLocks noGrp="1" noChangeArrowheads="1"/>
          </p:cNvSpPr>
          <p:nvPr>
            <p:ph type="body" idx="1"/>
          </p:nvPr>
        </p:nvSpPr>
        <p:spPr>
          <a:noFill/>
        </p:spPr>
        <p:txBody>
          <a:bodyPr/>
          <a:lstStyle/>
          <a:p>
            <a:pPr eaLnBrk="1" hangingPunct="1"/>
            <a:endParaRPr lang="cs-CZ" alt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sk-SK"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sk-SK" altLang="cs-CZ"/>
          </a:p>
        </p:txBody>
      </p:sp>
      <p:sp>
        <p:nvSpPr>
          <p:cNvPr id="6" name="Rectangle 6"/>
          <p:cNvSpPr>
            <a:spLocks noGrp="1" noChangeArrowheads="1"/>
          </p:cNvSpPr>
          <p:nvPr>
            <p:ph type="sldNum" sz="quarter" idx="12"/>
          </p:nvPr>
        </p:nvSpPr>
        <p:spPr>
          <a:ln/>
        </p:spPr>
        <p:txBody>
          <a:bodyPr/>
          <a:lstStyle>
            <a:lvl1pPr>
              <a:defRPr/>
            </a:lvl1pPr>
          </a:lstStyle>
          <a:p>
            <a:fld id="{9010363B-6936-47F1-8751-DC9CD09EB33C}" type="slidenum">
              <a:rPr lang="sk-SK" altLang="cs-CZ"/>
              <a:pPr/>
              <a:t>‹#›</a:t>
            </a:fld>
            <a:endParaRPr lang="sk-SK" altLang="cs-CZ"/>
          </a:p>
        </p:txBody>
      </p:sp>
    </p:spTree>
    <p:extLst>
      <p:ext uri="{BB962C8B-B14F-4D97-AF65-F5344CB8AC3E}">
        <p14:creationId xmlns:p14="http://schemas.microsoft.com/office/powerpoint/2010/main" val="4042237338"/>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sk-SK"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sk-SK" altLang="cs-CZ"/>
          </a:p>
        </p:txBody>
      </p:sp>
      <p:sp>
        <p:nvSpPr>
          <p:cNvPr id="6" name="Rectangle 6"/>
          <p:cNvSpPr>
            <a:spLocks noGrp="1" noChangeArrowheads="1"/>
          </p:cNvSpPr>
          <p:nvPr>
            <p:ph type="sldNum" sz="quarter" idx="12"/>
          </p:nvPr>
        </p:nvSpPr>
        <p:spPr>
          <a:ln/>
        </p:spPr>
        <p:txBody>
          <a:bodyPr/>
          <a:lstStyle>
            <a:lvl1pPr>
              <a:defRPr/>
            </a:lvl1pPr>
          </a:lstStyle>
          <a:p>
            <a:fld id="{6D239679-55D1-4553-9836-9D05C5448441}" type="slidenum">
              <a:rPr lang="sk-SK" altLang="cs-CZ"/>
              <a:pPr/>
              <a:t>‹#›</a:t>
            </a:fld>
            <a:endParaRPr lang="sk-SK" altLang="cs-CZ"/>
          </a:p>
        </p:txBody>
      </p:sp>
    </p:spTree>
    <p:extLst>
      <p:ext uri="{BB962C8B-B14F-4D97-AF65-F5344CB8AC3E}">
        <p14:creationId xmlns:p14="http://schemas.microsoft.com/office/powerpoint/2010/main" val="2893024077"/>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15100" y="609600"/>
            <a:ext cx="1943100" cy="5486400"/>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685800" y="609600"/>
            <a:ext cx="5676900" cy="548640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sk-SK"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sk-SK" altLang="cs-CZ"/>
          </a:p>
        </p:txBody>
      </p:sp>
      <p:sp>
        <p:nvSpPr>
          <p:cNvPr id="6" name="Rectangle 6"/>
          <p:cNvSpPr>
            <a:spLocks noGrp="1" noChangeArrowheads="1"/>
          </p:cNvSpPr>
          <p:nvPr>
            <p:ph type="sldNum" sz="quarter" idx="12"/>
          </p:nvPr>
        </p:nvSpPr>
        <p:spPr>
          <a:ln/>
        </p:spPr>
        <p:txBody>
          <a:bodyPr/>
          <a:lstStyle>
            <a:lvl1pPr>
              <a:defRPr/>
            </a:lvl1pPr>
          </a:lstStyle>
          <a:p>
            <a:fld id="{45A307D8-F8BC-469C-BC5F-745BCD9BE00D}" type="slidenum">
              <a:rPr lang="sk-SK" altLang="cs-CZ"/>
              <a:pPr/>
              <a:t>‹#›</a:t>
            </a:fld>
            <a:endParaRPr lang="sk-SK" altLang="cs-CZ"/>
          </a:p>
        </p:txBody>
      </p:sp>
    </p:spTree>
    <p:extLst>
      <p:ext uri="{BB962C8B-B14F-4D97-AF65-F5344CB8AC3E}">
        <p14:creationId xmlns:p14="http://schemas.microsoft.com/office/powerpoint/2010/main" val="3459967461"/>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4" name="Rectangle 14"/>
          <p:cNvSpPr/>
          <p:nvPr/>
        </p:nvSpPr>
        <p:spPr>
          <a:xfrm>
            <a:off x="0" y="4743450"/>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352426" y="2895600"/>
            <a:ext cx="4572000" cy="1368798"/>
          </a:xfrm>
        </p:spPr>
        <p:txBody>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cs-CZ" smtClean="0"/>
              <a:t>Kliknutím lze upravit styl.</a:t>
            </a:r>
            <a:endParaRPr lang="en-US" dirty="0"/>
          </a:p>
        </p:txBody>
      </p:sp>
      <p:sp>
        <p:nvSpPr>
          <p:cNvPr id="6" name="Date Placeholder 21"/>
          <p:cNvSpPr>
            <a:spLocks noGrp="1"/>
          </p:cNvSpPr>
          <p:nvPr>
            <p:ph type="dt" sz="half" idx="10"/>
          </p:nvPr>
        </p:nvSpPr>
        <p:spPr/>
        <p:txBody>
          <a:bodyPr/>
          <a:lstStyle>
            <a:lvl1pPr>
              <a:defRPr/>
            </a:lvl1pPr>
          </a:lstStyle>
          <a:p>
            <a:pPr>
              <a:defRPr/>
            </a:pPr>
            <a:endParaRPr lang="cs-CZ" altLang="cs-CZ"/>
          </a:p>
        </p:txBody>
      </p:sp>
      <p:sp>
        <p:nvSpPr>
          <p:cNvPr id="7" name="Slide Number Placeholder 22"/>
          <p:cNvSpPr>
            <a:spLocks noGrp="1"/>
          </p:cNvSpPr>
          <p:nvPr>
            <p:ph type="sldNum" sz="quarter" idx="11"/>
          </p:nvPr>
        </p:nvSpPr>
        <p:spPr/>
        <p:txBody>
          <a:bodyPr/>
          <a:lstStyle>
            <a:lvl1pPr>
              <a:defRPr/>
            </a:lvl1pPr>
          </a:lstStyle>
          <a:p>
            <a:fld id="{CEBD29B1-9D95-43B9-8943-995E793749E6}" type="slidenum">
              <a:rPr lang="cs-CZ" altLang="cs-CZ"/>
              <a:pPr/>
              <a:t>‹#›</a:t>
            </a:fld>
            <a:endParaRPr lang="cs-CZ" altLang="cs-CZ"/>
          </a:p>
        </p:txBody>
      </p:sp>
      <p:sp>
        <p:nvSpPr>
          <p:cNvPr id="8" name="Footer Placeholder 23"/>
          <p:cNvSpPr>
            <a:spLocks noGrp="1"/>
          </p:cNvSpPr>
          <p:nvPr>
            <p:ph type="ftr" sz="quarter" idx="12"/>
          </p:nvPr>
        </p:nvSpPr>
        <p:spPr/>
        <p:txBody>
          <a:bodyPr/>
          <a:lstStyle>
            <a:lvl1pPr>
              <a:defRPr/>
            </a:lvl1pPr>
          </a:lstStyle>
          <a:p>
            <a:pPr>
              <a:defRPr/>
            </a:pPr>
            <a:endParaRPr lang="cs-CZ" altLang="cs-CZ"/>
          </a:p>
        </p:txBody>
      </p:sp>
    </p:spTree>
    <p:extLst>
      <p:ext uri="{BB962C8B-B14F-4D97-AF65-F5344CB8AC3E}">
        <p14:creationId xmlns:p14="http://schemas.microsoft.com/office/powerpoint/2010/main" val="3052248141"/>
      </p:ext>
    </p:extLst>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4"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8" name="Title 7"/>
          <p:cNvSpPr>
            <a:spLocks noGrp="1"/>
          </p:cNvSpPr>
          <p:nvPr>
            <p:ph type="title"/>
          </p:nvPr>
        </p:nvSpPr>
        <p:spPr/>
        <p:txBody>
          <a:bodyPr/>
          <a:lstStyle/>
          <a:p>
            <a:r>
              <a:rPr lang="cs-CZ" smtClean="0"/>
              <a:t>Kliknutím lze upravit styl.</a:t>
            </a:r>
            <a:endParaRPr lang="en-US" dirty="0"/>
          </a:p>
        </p:txBody>
      </p:sp>
      <p:sp>
        <p:nvSpPr>
          <p:cNvPr id="5" name="Date Placeholder 11"/>
          <p:cNvSpPr>
            <a:spLocks noGrp="1"/>
          </p:cNvSpPr>
          <p:nvPr>
            <p:ph type="dt" sz="half" idx="14"/>
          </p:nvPr>
        </p:nvSpPr>
        <p:spPr/>
        <p:txBody>
          <a:bodyPr/>
          <a:lstStyle>
            <a:lvl1pPr>
              <a:defRPr/>
            </a:lvl1pPr>
          </a:lstStyle>
          <a:p>
            <a:pPr>
              <a:defRPr/>
            </a:pPr>
            <a:endParaRPr lang="cs-CZ" altLang="cs-CZ"/>
          </a:p>
        </p:txBody>
      </p:sp>
      <p:sp>
        <p:nvSpPr>
          <p:cNvPr id="6" name="Slide Number Placeholder 18"/>
          <p:cNvSpPr>
            <a:spLocks noGrp="1"/>
          </p:cNvSpPr>
          <p:nvPr>
            <p:ph type="sldNum" sz="quarter" idx="15"/>
          </p:nvPr>
        </p:nvSpPr>
        <p:spPr/>
        <p:txBody>
          <a:bodyPr/>
          <a:lstStyle>
            <a:lvl1pPr>
              <a:defRPr/>
            </a:lvl1pPr>
          </a:lstStyle>
          <a:p>
            <a:fld id="{6174EE1C-7939-4EF2-A79E-57E12DA138BE}" type="slidenum">
              <a:rPr lang="cs-CZ" altLang="cs-CZ"/>
              <a:pPr/>
              <a:t>‹#›</a:t>
            </a:fld>
            <a:endParaRPr lang="cs-CZ" altLang="cs-CZ"/>
          </a:p>
        </p:txBody>
      </p:sp>
      <p:sp>
        <p:nvSpPr>
          <p:cNvPr id="7" name="Footer Placeholder 20"/>
          <p:cNvSpPr>
            <a:spLocks noGrp="1"/>
          </p:cNvSpPr>
          <p:nvPr>
            <p:ph type="ftr" sz="quarter" idx="16"/>
          </p:nvPr>
        </p:nvSpPr>
        <p:spPr/>
        <p:txBody>
          <a:bodyPr/>
          <a:lstStyle>
            <a:lvl1pPr>
              <a:defRPr/>
            </a:lvl1pPr>
          </a:lstStyle>
          <a:p>
            <a:pPr>
              <a:defRPr/>
            </a:pPr>
            <a:endParaRPr lang="cs-CZ" altLang="cs-CZ"/>
          </a:p>
        </p:txBody>
      </p:sp>
    </p:spTree>
    <p:extLst>
      <p:ext uri="{BB962C8B-B14F-4D97-AF65-F5344CB8AC3E}">
        <p14:creationId xmlns:p14="http://schemas.microsoft.com/office/powerpoint/2010/main" val="4149748627"/>
      </p:ext>
    </p:extLst>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4"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Straight Connector 17"/>
          <p:cNvCxnSpPr/>
          <p:nvPr/>
        </p:nvCxnSpPr>
        <p:spPr>
          <a:xfrm>
            <a:off x="-4763" y="1828800"/>
            <a:ext cx="9144001"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
          </p:nvPr>
        </p:nvSpPr>
        <p:spPr>
          <a:xfrm>
            <a:off x="352426" y="4003302"/>
            <a:ext cx="4572000" cy="1178298"/>
          </a:xfrm>
        </p:spPr>
        <p:txBody>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lvl="0"/>
            <a:r>
              <a:rPr lang="cs-CZ" smtClean="0"/>
              <a:t>Kliknutím lze upravit styl.</a:t>
            </a:r>
            <a:endParaRPr lang="en-US" dirty="0"/>
          </a:p>
        </p:txBody>
      </p:sp>
      <p:sp>
        <p:nvSpPr>
          <p:cNvPr id="7" name="Date Placeholder 15"/>
          <p:cNvSpPr>
            <a:spLocks noGrp="1"/>
          </p:cNvSpPr>
          <p:nvPr>
            <p:ph type="dt" sz="half" idx="10"/>
          </p:nvPr>
        </p:nvSpPr>
        <p:spPr/>
        <p:txBody>
          <a:bodyPr/>
          <a:lstStyle>
            <a:lvl1pPr>
              <a:defRPr/>
            </a:lvl1pPr>
          </a:lstStyle>
          <a:p>
            <a:pPr>
              <a:defRPr/>
            </a:pPr>
            <a:endParaRPr lang="cs-CZ" altLang="cs-CZ"/>
          </a:p>
        </p:txBody>
      </p:sp>
      <p:sp>
        <p:nvSpPr>
          <p:cNvPr id="8" name="Slide Number Placeholder 19"/>
          <p:cNvSpPr>
            <a:spLocks noGrp="1"/>
          </p:cNvSpPr>
          <p:nvPr>
            <p:ph type="sldNum" sz="quarter" idx="11"/>
          </p:nvPr>
        </p:nvSpPr>
        <p:spPr/>
        <p:txBody>
          <a:bodyPr/>
          <a:lstStyle>
            <a:lvl1pPr>
              <a:defRPr/>
            </a:lvl1pPr>
          </a:lstStyle>
          <a:p>
            <a:fld id="{F606F06E-ED3B-425F-9814-08A73A538E5F}" type="slidenum">
              <a:rPr lang="cs-CZ" altLang="cs-CZ"/>
              <a:pPr/>
              <a:t>‹#›</a:t>
            </a:fld>
            <a:endParaRPr lang="cs-CZ" altLang="cs-CZ"/>
          </a:p>
        </p:txBody>
      </p:sp>
      <p:sp>
        <p:nvSpPr>
          <p:cNvPr id="9" name="Footer Placeholder 20"/>
          <p:cNvSpPr>
            <a:spLocks noGrp="1"/>
          </p:cNvSpPr>
          <p:nvPr>
            <p:ph type="ftr" sz="quarter" idx="12"/>
          </p:nvPr>
        </p:nvSpPr>
        <p:spPr/>
        <p:txBody>
          <a:bodyPr/>
          <a:lstStyle>
            <a:lvl1pPr>
              <a:defRPr/>
            </a:lvl1pPr>
          </a:lstStyle>
          <a:p>
            <a:pPr>
              <a:defRPr/>
            </a:pPr>
            <a:endParaRPr lang="cs-CZ" altLang="cs-CZ"/>
          </a:p>
        </p:txBody>
      </p:sp>
    </p:spTree>
    <p:extLst>
      <p:ext uri="{BB962C8B-B14F-4D97-AF65-F5344CB8AC3E}">
        <p14:creationId xmlns:p14="http://schemas.microsoft.com/office/powerpoint/2010/main" val="2754362071"/>
      </p:ext>
    </p:extLst>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5"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Content Placeholder 11"/>
          <p:cNvSpPr>
            <a:spLocks noGrp="1"/>
          </p:cNvSpPr>
          <p:nvPr>
            <p:ph sz="quarter" idx="14"/>
          </p:nvPr>
        </p:nvSpPr>
        <p:spPr>
          <a:xfrm>
            <a:off x="4901184" y="1463040"/>
            <a:ext cx="3886200" cy="4288536"/>
          </a:xfrm>
        </p:spPr>
        <p:txBody>
          <a:bodyPr/>
          <a:lstStyle>
            <a:lvl1pPr>
              <a:defRPr sz="1600"/>
            </a:lvl1pPr>
            <a:lvl2pPr>
              <a:defRPr sz="1600"/>
            </a:lvl2pPr>
            <a:lvl3pPr>
              <a:defRPr sz="1600"/>
            </a:lvl3pPr>
            <a:lvl4pPr>
              <a:defRPr sz="1600"/>
            </a:lvl4pPr>
            <a:lvl5pPr>
              <a:defRPr sz="16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18" name="Content Placeholder 30"/>
          <p:cNvSpPr>
            <a:spLocks noGrp="1"/>
          </p:cNvSpPr>
          <p:nvPr>
            <p:ph sz="quarter" idx="13"/>
          </p:nvPr>
        </p:nvSpPr>
        <p:spPr>
          <a:xfrm>
            <a:off x="352426" y="1463040"/>
            <a:ext cx="3886200" cy="4288536"/>
          </a:xfrm>
        </p:spPr>
        <p:txBody>
          <a:bodyPr/>
          <a:lstStyle>
            <a:lvl1pPr>
              <a:defRPr sz="1600"/>
            </a:lvl1pPr>
            <a:lvl2pPr>
              <a:defRPr sz="1600"/>
            </a:lvl2pPr>
            <a:lvl3pPr>
              <a:defRPr sz="1600"/>
            </a:lvl3pPr>
            <a:lvl4pPr>
              <a:defRPr sz="1600"/>
            </a:lvl4pPr>
            <a:lvl5pPr>
              <a:defRPr sz="16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27" name="Title 26"/>
          <p:cNvSpPr>
            <a:spLocks noGrp="1"/>
          </p:cNvSpPr>
          <p:nvPr>
            <p:ph type="title"/>
          </p:nvPr>
        </p:nvSpPr>
        <p:spPr/>
        <p:txBody>
          <a:bodyPr/>
          <a:lstStyle/>
          <a:p>
            <a:r>
              <a:rPr lang="cs-CZ" smtClean="0"/>
              <a:t>Kliknutím lze upravit styl.</a:t>
            </a:r>
            <a:endParaRPr lang="en-US" dirty="0"/>
          </a:p>
        </p:txBody>
      </p:sp>
      <p:sp>
        <p:nvSpPr>
          <p:cNvPr id="6" name="Date Placeholder 19"/>
          <p:cNvSpPr>
            <a:spLocks noGrp="1"/>
          </p:cNvSpPr>
          <p:nvPr>
            <p:ph type="dt" sz="half" idx="15"/>
          </p:nvPr>
        </p:nvSpPr>
        <p:spPr/>
        <p:txBody>
          <a:bodyPr/>
          <a:lstStyle>
            <a:lvl1pPr>
              <a:defRPr/>
            </a:lvl1pPr>
          </a:lstStyle>
          <a:p>
            <a:pPr>
              <a:defRPr/>
            </a:pPr>
            <a:endParaRPr lang="cs-CZ" altLang="cs-CZ"/>
          </a:p>
        </p:txBody>
      </p:sp>
      <p:sp>
        <p:nvSpPr>
          <p:cNvPr id="7" name="Slide Number Placeholder 24"/>
          <p:cNvSpPr>
            <a:spLocks noGrp="1"/>
          </p:cNvSpPr>
          <p:nvPr>
            <p:ph type="sldNum" sz="quarter" idx="16"/>
          </p:nvPr>
        </p:nvSpPr>
        <p:spPr/>
        <p:txBody>
          <a:bodyPr/>
          <a:lstStyle>
            <a:lvl1pPr>
              <a:defRPr/>
            </a:lvl1pPr>
          </a:lstStyle>
          <a:p>
            <a:fld id="{E458426E-9786-4380-8B1F-58EE659CBE74}" type="slidenum">
              <a:rPr lang="cs-CZ" altLang="cs-CZ"/>
              <a:pPr/>
              <a:t>‹#›</a:t>
            </a:fld>
            <a:endParaRPr lang="cs-CZ" altLang="cs-CZ"/>
          </a:p>
        </p:txBody>
      </p:sp>
      <p:sp>
        <p:nvSpPr>
          <p:cNvPr id="8" name="Footer Placeholder 25"/>
          <p:cNvSpPr>
            <a:spLocks noGrp="1"/>
          </p:cNvSpPr>
          <p:nvPr>
            <p:ph type="ftr" sz="quarter" idx="17"/>
          </p:nvPr>
        </p:nvSpPr>
        <p:spPr/>
        <p:txBody>
          <a:bodyPr/>
          <a:lstStyle>
            <a:lvl1pPr>
              <a:defRPr/>
            </a:lvl1pPr>
          </a:lstStyle>
          <a:p>
            <a:pPr>
              <a:defRPr/>
            </a:pPr>
            <a:endParaRPr lang="cs-CZ" altLang="cs-CZ"/>
          </a:p>
        </p:txBody>
      </p:sp>
    </p:spTree>
    <p:extLst>
      <p:ext uri="{BB962C8B-B14F-4D97-AF65-F5344CB8AC3E}">
        <p14:creationId xmlns:p14="http://schemas.microsoft.com/office/powerpoint/2010/main" val="926150579"/>
      </p:ext>
    </p:extLst>
  </p:cSld>
  <p:clrMapOvr>
    <a:masterClrMapping/>
  </p:clrMapOvr>
  <p:transitio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7"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Text Placeholder 3"/>
          <p:cNvSpPr>
            <a:spLocks noGrp="1"/>
          </p:cNvSpPr>
          <p:nvPr>
            <p:ph type="body" sz="half" idx="2"/>
          </p:nvPr>
        </p:nvSpPr>
        <p:spPr>
          <a:xfrm>
            <a:off x="352426" y="1463040"/>
            <a:ext cx="3886200" cy="509587"/>
          </a:xfrm>
        </p:spPr>
        <p:txBody>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19" name="Text Placeholder 3"/>
          <p:cNvSpPr>
            <a:spLocks noGrp="1"/>
          </p:cNvSpPr>
          <p:nvPr>
            <p:ph type="body" sz="half" idx="15"/>
          </p:nvPr>
        </p:nvSpPr>
        <p:spPr>
          <a:xfrm>
            <a:off x="4900613" y="1463040"/>
            <a:ext cx="3886200" cy="509587"/>
          </a:xfrm>
        </p:spPr>
        <p:txBody>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22" name="Content Placeholder 11"/>
          <p:cNvSpPr>
            <a:spLocks noGrp="1"/>
          </p:cNvSpPr>
          <p:nvPr>
            <p:ph sz="quarter" idx="14"/>
          </p:nvPr>
        </p:nvSpPr>
        <p:spPr>
          <a:xfrm>
            <a:off x="4900613" y="2011680"/>
            <a:ext cx="3886200" cy="3736848"/>
          </a:xfrm>
        </p:spPr>
        <p:txBody>
          <a:bodyPr/>
          <a:lstStyle>
            <a:lvl1pPr>
              <a:defRPr sz="1600"/>
            </a:lvl1pPr>
            <a:lvl2pPr>
              <a:defRPr sz="1600"/>
            </a:lvl2pPr>
            <a:lvl3pPr>
              <a:defRPr sz="1600"/>
            </a:lvl3pPr>
            <a:lvl4pPr>
              <a:defRPr sz="1600"/>
            </a:lvl4pPr>
            <a:lvl5pPr>
              <a:defRPr sz="16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28" name="Content Placeholder 30"/>
          <p:cNvSpPr>
            <a:spLocks noGrp="1"/>
          </p:cNvSpPr>
          <p:nvPr>
            <p:ph sz="quarter" idx="13"/>
          </p:nvPr>
        </p:nvSpPr>
        <p:spPr>
          <a:xfrm>
            <a:off x="352426" y="2011680"/>
            <a:ext cx="3886200" cy="3736848"/>
          </a:xfrm>
        </p:spPr>
        <p:txBody>
          <a:bodyPr/>
          <a:lstStyle>
            <a:lvl1pPr>
              <a:defRPr sz="1600"/>
            </a:lvl1pPr>
            <a:lvl2pPr>
              <a:defRPr sz="1600"/>
            </a:lvl2pPr>
            <a:lvl3pPr>
              <a:defRPr sz="1600"/>
            </a:lvl3pPr>
            <a:lvl4pPr>
              <a:defRPr sz="1600"/>
            </a:lvl4pPr>
            <a:lvl5pPr>
              <a:defRPr sz="16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30" name="Title 29"/>
          <p:cNvSpPr>
            <a:spLocks noGrp="1"/>
          </p:cNvSpPr>
          <p:nvPr>
            <p:ph type="title"/>
          </p:nvPr>
        </p:nvSpPr>
        <p:spPr/>
        <p:txBody>
          <a:bodyPr/>
          <a:lstStyle/>
          <a:p>
            <a:r>
              <a:rPr lang="cs-CZ" smtClean="0"/>
              <a:t>Kliknutím lze upravit styl.</a:t>
            </a:r>
            <a:endParaRPr lang="en-US"/>
          </a:p>
        </p:txBody>
      </p:sp>
      <p:sp>
        <p:nvSpPr>
          <p:cNvPr id="8" name="Date Placeholder 19"/>
          <p:cNvSpPr>
            <a:spLocks noGrp="1"/>
          </p:cNvSpPr>
          <p:nvPr>
            <p:ph type="dt" sz="half" idx="16"/>
          </p:nvPr>
        </p:nvSpPr>
        <p:spPr/>
        <p:txBody>
          <a:bodyPr/>
          <a:lstStyle>
            <a:lvl1pPr>
              <a:defRPr/>
            </a:lvl1pPr>
          </a:lstStyle>
          <a:p>
            <a:pPr>
              <a:defRPr/>
            </a:pPr>
            <a:endParaRPr lang="cs-CZ" altLang="cs-CZ"/>
          </a:p>
        </p:txBody>
      </p:sp>
      <p:sp>
        <p:nvSpPr>
          <p:cNvPr id="9" name="Slide Number Placeholder 23"/>
          <p:cNvSpPr>
            <a:spLocks noGrp="1"/>
          </p:cNvSpPr>
          <p:nvPr>
            <p:ph type="sldNum" sz="quarter" idx="17"/>
          </p:nvPr>
        </p:nvSpPr>
        <p:spPr/>
        <p:txBody>
          <a:bodyPr/>
          <a:lstStyle>
            <a:lvl1pPr>
              <a:defRPr/>
            </a:lvl1pPr>
          </a:lstStyle>
          <a:p>
            <a:fld id="{539C71AB-1A4F-4497-BB69-BB669CA8AEB0}" type="slidenum">
              <a:rPr lang="cs-CZ" altLang="cs-CZ"/>
              <a:pPr/>
              <a:t>‹#›</a:t>
            </a:fld>
            <a:endParaRPr lang="cs-CZ" altLang="cs-CZ"/>
          </a:p>
        </p:txBody>
      </p:sp>
      <p:sp>
        <p:nvSpPr>
          <p:cNvPr id="10" name="Footer Placeholder 28"/>
          <p:cNvSpPr>
            <a:spLocks noGrp="1"/>
          </p:cNvSpPr>
          <p:nvPr>
            <p:ph type="ftr" sz="quarter" idx="18"/>
          </p:nvPr>
        </p:nvSpPr>
        <p:spPr/>
        <p:txBody>
          <a:bodyPr/>
          <a:lstStyle>
            <a:lvl1pPr>
              <a:defRPr/>
            </a:lvl1pPr>
          </a:lstStyle>
          <a:p>
            <a:pPr>
              <a:defRPr/>
            </a:pPr>
            <a:endParaRPr lang="cs-CZ" altLang="cs-CZ"/>
          </a:p>
        </p:txBody>
      </p:sp>
    </p:spTree>
    <p:extLst>
      <p:ext uri="{BB962C8B-B14F-4D97-AF65-F5344CB8AC3E}">
        <p14:creationId xmlns:p14="http://schemas.microsoft.com/office/powerpoint/2010/main" val="2592050507"/>
      </p:ext>
    </p:extLst>
  </p:cSld>
  <p:clrMapOvr>
    <a:masterClrMapping/>
  </p:clrMapOvr>
  <p:transitio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3"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itle 14"/>
          <p:cNvSpPr>
            <a:spLocks noGrp="1"/>
          </p:cNvSpPr>
          <p:nvPr>
            <p:ph type="title"/>
          </p:nvPr>
        </p:nvSpPr>
        <p:spPr/>
        <p:txBody>
          <a:bodyPr/>
          <a:lstStyle/>
          <a:p>
            <a:r>
              <a:rPr lang="cs-CZ" smtClean="0"/>
              <a:t>Kliknutím lze upravit styl.</a:t>
            </a:r>
            <a:endParaRPr lang="en-US"/>
          </a:p>
        </p:txBody>
      </p:sp>
      <p:sp>
        <p:nvSpPr>
          <p:cNvPr id="4" name="Date Placeholder 10"/>
          <p:cNvSpPr>
            <a:spLocks noGrp="1"/>
          </p:cNvSpPr>
          <p:nvPr>
            <p:ph type="dt" sz="half" idx="10"/>
          </p:nvPr>
        </p:nvSpPr>
        <p:spPr/>
        <p:txBody>
          <a:bodyPr/>
          <a:lstStyle>
            <a:lvl1pPr>
              <a:defRPr/>
            </a:lvl1pPr>
          </a:lstStyle>
          <a:p>
            <a:pPr>
              <a:defRPr/>
            </a:pPr>
            <a:endParaRPr lang="cs-CZ" altLang="cs-CZ"/>
          </a:p>
        </p:txBody>
      </p:sp>
      <p:sp>
        <p:nvSpPr>
          <p:cNvPr id="5" name="Slide Number Placeholder 13"/>
          <p:cNvSpPr>
            <a:spLocks noGrp="1"/>
          </p:cNvSpPr>
          <p:nvPr>
            <p:ph type="sldNum" sz="quarter" idx="11"/>
          </p:nvPr>
        </p:nvSpPr>
        <p:spPr/>
        <p:txBody>
          <a:bodyPr/>
          <a:lstStyle>
            <a:lvl1pPr>
              <a:defRPr/>
            </a:lvl1pPr>
          </a:lstStyle>
          <a:p>
            <a:fld id="{5C1F4230-B035-4531-A437-AEF6BC07DD14}" type="slidenum">
              <a:rPr lang="cs-CZ" altLang="cs-CZ"/>
              <a:pPr/>
              <a:t>‹#›</a:t>
            </a:fld>
            <a:endParaRPr lang="cs-CZ" altLang="cs-CZ"/>
          </a:p>
        </p:txBody>
      </p:sp>
      <p:sp>
        <p:nvSpPr>
          <p:cNvPr id="6" name="Footer Placeholder 17"/>
          <p:cNvSpPr>
            <a:spLocks noGrp="1"/>
          </p:cNvSpPr>
          <p:nvPr>
            <p:ph type="ftr" sz="quarter" idx="12"/>
          </p:nvPr>
        </p:nvSpPr>
        <p:spPr/>
        <p:txBody>
          <a:bodyPr/>
          <a:lstStyle>
            <a:lvl1pPr>
              <a:defRPr/>
            </a:lvl1pPr>
          </a:lstStyle>
          <a:p>
            <a:pPr>
              <a:defRPr/>
            </a:pPr>
            <a:endParaRPr lang="cs-CZ" altLang="cs-CZ"/>
          </a:p>
        </p:txBody>
      </p:sp>
    </p:spTree>
    <p:extLst>
      <p:ext uri="{BB962C8B-B14F-4D97-AF65-F5344CB8AC3E}">
        <p14:creationId xmlns:p14="http://schemas.microsoft.com/office/powerpoint/2010/main" val="833577642"/>
      </p:ext>
    </p:extLst>
  </p:cSld>
  <p:clrMapOvr>
    <a:masterClrMapping/>
  </p:clrMapOvr>
  <p:transitio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Date Placeholder 6"/>
          <p:cNvSpPr>
            <a:spLocks noGrp="1"/>
          </p:cNvSpPr>
          <p:nvPr>
            <p:ph type="dt" sz="half" idx="10"/>
          </p:nvPr>
        </p:nvSpPr>
        <p:spPr/>
        <p:txBody>
          <a:bodyPr/>
          <a:lstStyle>
            <a:lvl1pPr>
              <a:defRPr/>
            </a:lvl1pPr>
          </a:lstStyle>
          <a:p>
            <a:pPr>
              <a:defRPr/>
            </a:pPr>
            <a:endParaRPr lang="cs-CZ" altLang="cs-CZ"/>
          </a:p>
        </p:txBody>
      </p:sp>
      <p:sp>
        <p:nvSpPr>
          <p:cNvPr id="4" name="Slide Number Placeholder 11"/>
          <p:cNvSpPr>
            <a:spLocks noGrp="1"/>
          </p:cNvSpPr>
          <p:nvPr>
            <p:ph type="sldNum" sz="quarter" idx="11"/>
          </p:nvPr>
        </p:nvSpPr>
        <p:spPr/>
        <p:txBody>
          <a:bodyPr/>
          <a:lstStyle>
            <a:lvl1pPr>
              <a:defRPr/>
            </a:lvl1pPr>
          </a:lstStyle>
          <a:p>
            <a:fld id="{53F61A91-BD67-4BEE-901C-2825B183573C}" type="slidenum">
              <a:rPr lang="cs-CZ" altLang="cs-CZ"/>
              <a:pPr/>
              <a:t>‹#›</a:t>
            </a:fld>
            <a:endParaRPr lang="cs-CZ" altLang="cs-CZ"/>
          </a:p>
        </p:txBody>
      </p:sp>
      <p:sp>
        <p:nvSpPr>
          <p:cNvPr id="5" name="Footer Placeholder 12"/>
          <p:cNvSpPr>
            <a:spLocks noGrp="1"/>
          </p:cNvSpPr>
          <p:nvPr>
            <p:ph type="ftr" sz="quarter" idx="12"/>
          </p:nvPr>
        </p:nvSpPr>
        <p:spPr/>
        <p:txBody>
          <a:bodyPr/>
          <a:lstStyle>
            <a:lvl1pPr>
              <a:defRPr/>
            </a:lvl1pPr>
          </a:lstStyle>
          <a:p>
            <a:pPr>
              <a:defRPr/>
            </a:pPr>
            <a:endParaRPr lang="cs-CZ" altLang="cs-CZ"/>
          </a:p>
        </p:txBody>
      </p:sp>
    </p:spTree>
    <p:extLst>
      <p:ext uri="{BB962C8B-B14F-4D97-AF65-F5344CB8AC3E}">
        <p14:creationId xmlns:p14="http://schemas.microsoft.com/office/powerpoint/2010/main" val="2577078057"/>
      </p:ext>
    </p:extLst>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5"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cs-CZ" smtClean="0"/>
              <a:t>Kliknutím lze upravit styl.</a:t>
            </a:r>
            <a:endParaRPr lang="en-US"/>
          </a:p>
        </p:txBody>
      </p:sp>
      <p:sp>
        <p:nvSpPr>
          <p:cNvPr id="11" name="Text Placeholder 3"/>
          <p:cNvSpPr>
            <a:spLocks noGrp="1"/>
          </p:cNvSpPr>
          <p:nvPr>
            <p:ph type="body" sz="half" idx="2"/>
          </p:nvPr>
        </p:nvSpPr>
        <p:spPr>
          <a:xfrm>
            <a:off x="352426" y="1463040"/>
            <a:ext cx="3381375" cy="3967162"/>
          </a:xfrm>
        </p:spPr>
        <p:txBody>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16" name="Content Placeholder 11"/>
          <p:cNvSpPr>
            <a:spLocks noGrp="1"/>
          </p:cNvSpPr>
          <p:nvPr>
            <p:ph sz="quarter" idx="14"/>
          </p:nvPr>
        </p:nvSpPr>
        <p:spPr>
          <a:xfrm>
            <a:off x="4105275" y="1463040"/>
            <a:ext cx="4681538" cy="3968496"/>
          </a:xfrm>
        </p:spPr>
        <p:txBody>
          <a:bodyPr/>
          <a:lstStyle>
            <a:lvl1pPr>
              <a:defRPr sz="1600"/>
            </a:lvl1pPr>
            <a:lvl2pPr>
              <a:defRPr sz="1600"/>
            </a:lvl2pPr>
            <a:lvl3pPr>
              <a:defRPr sz="1600"/>
            </a:lvl3pPr>
            <a:lvl4pPr>
              <a:defRPr sz="1600"/>
            </a:lvl4pPr>
            <a:lvl5pPr>
              <a:defRPr sz="16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8" name="Date Placeholder 12"/>
          <p:cNvSpPr>
            <a:spLocks noGrp="1"/>
          </p:cNvSpPr>
          <p:nvPr>
            <p:ph type="dt" sz="half" idx="15"/>
          </p:nvPr>
        </p:nvSpPr>
        <p:spPr/>
        <p:txBody>
          <a:bodyPr/>
          <a:lstStyle>
            <a:lvl1pPr>
              <a:defRPr/>
            </a:lvl1pPr>
          </a:lstStyle>
          <a:p>
            <a:pPr>
              <a:defRPr/>
            </a:pPr>
            <a:endParaRPr lang="cs-CZ" altLang="cs-CZ"/>
          </a:p>
        </p:txBody>
      </p:sp>
      <p:sp>
        <p:nvSpPr>
          <p:cNvPr id="9" name="Slide Number Placeholder 17"/>
          <p:cNvSpPr>
            <a:spLocks noGrp="1"/>
          </p:cNvSpPr>
          <p:nvPr>
            <p:ph type="sldNum" sz="quarter" idx="16"/>
          </p:nvPr>
        </p:nvSpPr>
        <p:spPr/>
        <p:txBody>
          <a:bodyPr/>
          <a:lstStyle>
            <a:lvl1pPr>
              <a:defRPr/>
            </a:lvl1pPr>
          </a:lstStyle>
          <a:p>
            <a:fld id="{810A40F3-9A4F-40CE-99DA-238ADE02D520}" type="slidenum">
              <a:rPr lang="cs-CZ" altLang="cs-CZ"/>
              <a:pPr/>
              <a:t>‹#›</a:t>
            </a:fld>
            <a:endParaRPr lang="cs-CZ" altLang="cs-CZ"/>
          </a:p>
        </p:txBody>
      </p:sp>
      <p:sp>
        <p:nvSpPr>
          <p:cNvPr id="10" name="Footer Placeholder 19"/>
          <p:cNvSpPr>
            <a:spLocks noGrp="1"/>
          </p:cNvSpPr>
          <p:nvPr>
            <p:ph type="ftr" sz="quarter" idx="17"/>
          </p:nvPr>
        </p:nvSpPr>
        <p:spPr/>
        <p:txBody>
          <a:bodyPr/>
          <a:lstStyle>
            <a:lvl1pPr>
              <a:defRPr/>
            </a:lvl1pPr>
          </a:lstStyle>
          <a:p>
            <a:pPr>
              <a:defRPr/>
            </a:pPr>
            <a:endParaRPr lang="cs-CZ" altLang="cs-CZ"/>
          </a:p>
        </p:txBody>
      </p:sp>
    </p:spTree>
    <p:extLst>
      <p:ext uri="{BB962C8B-B14F-4D97-AF65-F5344CB8AC3E}">
        <p14:creationId xmlns:p14="http://schemas.microsoft.com/office/powerpoint/2010/main" val="1403576421"/>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sk-SK"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sk-SK" altLang="cs-CZ"/>
          </a:p>
        </p:txBody>
      </p:sp>
      <p:sp>
        <p:nvSpPr>
          <p:cNvPr id="6" name="Rectangle 6"/>
          <p:cNvSpPr>
            <a:spLocks noGrp="1" noChangeArrowheads="1"/>
          </p:cNvSpPr>
          <p:nvPr>
            <p:ph type="sldNum" sz="quarter" idx="12"/>
          </p:nvPr>
        </p:nvSpPr>
        <p:spPr>
          <a:ln/>
        </p:spPr>
        <p:txBody>
          <a:bodyPr/>
          <a:lstStyle>
            <a:lvl1pPr>
              <a:defRPr/>
            </a:lvl1pPr>
          </a:lstStyle>
          <a:p>
            <a:fld id="{D4D7221B-0E40-4703-A549-5EBC8CFF2A80}" type="slidenum">
              <a:rPr lang="sk-SK" altLang="cs-CZ"/>
              <a:pPr/>
              <a:t>‹#›</a:t>
            </a:fld>
            <a:endParaRPr lang="sk-SK" altLang="cs-CZ"/>
          </a:p>
        </p:txBody>
      </p:sp>
    </p:spTree>
    <p:extLst>
      <p:ext uri="{BB962C8B-B14F-4D97-AF65-F5344CB8AC3E}">
        <p14:creationId xmlns:p14="http://schemas.microsoft.com/office/powerpoint/2010/main" val="2713546507"/>
      </p:ext>
    </p:extLst>
  </p:cSld>
  <p:clrMapOvr>
    <a:masterClrMapping/>
  </p:clrMapOvr>
  <p:transitio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5"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Kliknutím na ikonu přidáte obrázek.</a:t>
            </a:r>
            <a:endParaRPr lang="en-US" noProof="0" dirty="0"/>
          </a:p>
        </p:txBody>
      </p:sp>
      <p:sp>
        <p:nvSpPr>
          <p:cNvPr id="25" name="Text Placeholder 24"/>
          <p:cNvSpPr>
            <a:spLocks noGrp="1"/>
          </p:cNvSpPr>
          <p:nvPr>
            <p:ph type="body" sz="quarter" idx="13"/>
          </p:nvPr>
        </p:nvSpPr>
        <p:spPr>
          <a:xfrm>
            <a:off x="352426" y="1600199"/>
            <a:ext cx="4572000" cy="3593237"/>
          </a:xfrm>
        </p:spPr>
        <p:txBody>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cs-CZ" smtClean="0"/>
              <a:t>Kliknutím lze upravit styly předlohy textu.</a:t>
            </a:r>
          </a:p>
        </p:txBody>
      </p:sp>
      <p:sp>
        <p:nvSpPr>
          <p:cNvPr id="19" name="Title Placeholder 1"/>
          <p:cNvSpPr>
            <a:spLocks noGrp="1"/>
          </p:cNvSpPr>
          <p:nvPr>
            <p:ph type="title"/>
          </p:nvPr>
        </p:nvSpPr>
        <p:spPr>
          <a:xfrm>
            <a:off x="352425" y="275208"/>
            <a:ext cx="4572000" cy="1324992"/>
          </a:xfrm>
          <a:prstGeom prst="rect">
            <a:avLst/>
          </a:prstGeom>
        </p:spPr>
        <p:txBody>
          <a:bodyPr rtlCol="0">
            <a:normAutofit/>
          </a:bodyPr>
          <a:lstStyle/>
          <a:p>
            <a:r>
              <a:rPr lang="cs-CZ" smtClean="0"/>
              <a:t>Kliknutím lze upravit styl.</a:t>
            </a:r>
            <a:endParaRPr lang="en-US" dirty="0"/>
          </a:p>
        </p:txBody>
      </p:sp>
      <p:sp>
        <p:nvSpPr>
          <p:cNvPr id="8" name="Date Placeholder 12"/>
          <p:cNvSpPr>
            <a:spLocks noGrp="1"/>
          </p:cNvSpPr>
          <p:nvPr>
            <p:ph type="dt" sz="half" idx="14"/>
          </p:nvPr>
        </p:nvSpPr>
        <p:spPr/>
        <p:txBody>
          <a:bodyPr/>
          <a:lstStyle>
            <a:lvl1pPr>
              <a:defRPr/>
            </a:lvl1pPr>
          </a:lstStyle>
          <a:p>
            <a:pPr>
              <a:defRPr/>
            </a:pPr>
            <a:endParaRPr lang="cs-CZ" altLang="cs-CZ"/>
          </a:p>
        </p:txBody>
      </p:sp>
      <p:sp>
        <p:nvSpPr>
          <p:cNvPr id="9" name="Slide Number Placeholder 19"/>
          <p:cNvSpPr>
            <a:spLocks noGrp="1"/>
          </p:cNvSpPr>
          <p:nvPr>
            <p:ph type="sldNum" sz="quarter" idx="15"/>
          </p:nvPr>
        </p:nvSpPr>
        <p:spPr/>
        <p:txBody>
          <a:bodyPr/>
          <a:lstStyle>
            <a:lvl1pPr>
              <a:defRPr/>
            </a:lvl1pPr>
          </a:lstStyle>
          <a:p>
            <a:fld id="{988370AE-E209-447A-92A9-B393E03E8796}" type="slidenum">
              <a:rPr lang="cs-CZ" altLang="cs-CZ"/>
              <a:pPr/>
              <a:t>‹#›</a:t>
            </a:fld>
            <a:endParaRPr lang="cs-CZ" altLang="cs-CZ"/>
          </a:p>
        </p:txBody>
      </p:sp>
      <p:sp>
        <p:nvSpPr>
          <p:cNvPr id="10" name="Footer Placeholder 20"/>
          <p:cNvSpPr>
            <a:spLocks noGrp="1"/>
          </p:cNvSpPr>
          <p:nvPr>
            <p:ph type="ftr" sz="quarter" idx="16"/>
          </p:nvPr>
        </p:nvSpPr>
        <p:spPr/>
        <p:txBody>
          <a:bodyPr/>
          <a:lstStyle>
            <a:lvl1pPr>
              <a:defRPr/>
            </a:lvl1pPr>
          </a:lstStyle>
          <a:p>
            <a:pPr>
              <a:defRPr/>
            </a:pPr>
            <a:endParaRPr lang="cs-CZ" altLang="cs-CZ"/>
          </a:p>
        </p:txBody>
      </p:sp>
    </p:spTree>
    <p:extLst>
      <p:ext uri="{BB962C8B-B14F-4D97-AF65-F5344CB8AC3E}">
        <p14:creationId xmlns:p14="http://schemas.microsoft.com/office/powerpoint/2010/main" val="2213818964"/>
      </p:ext>
    </p:extLst>
  </p:cSld>
  <p:clrMapOvr>
    <a:masterClrMapping/>
  </p:clrMapOvr>
  <p:transition>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4"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Date Placeholder 3"/>
          <p:cNvSpPr>
            <a:spLocks noGrp="1"/>
          </p:cNvSpPr>
          <p:nvPr>
            <p:ph type="dt" sz="half" idx="10"/>
          </p:nvPr>
        </p:nvSpPr>
        <p:spPr/>
        <p:txBody>
          <a:bodyPr/>
          <a:lstStyle>
            <a:lvl1pPr>
              <a:defRPr/>
            </a:lvl1pPr>
          </a:lstStyle>
          <a:p>
            <a:pPr>
              <a:defRPr/>
            </a:pPr>
            <a:endParaRPr lang="cs-CZ" altLang="cs-CZ"/>
          </a:p>
        </p:txBody>
      </p:sp>
      <p:sp>
        <p:nvSpPr>
          <p:cNvPr id="6" name="Footer Placeholder 4"/>
          <p:cNvSpPr>
            <a:spLocks noGrp="1"/>
          </p:cNvSpPr>
          <p:nvPr>
            <p:ph type="ftr" sz="quarter" idx="11"/>
          </p:nvPr>
        </p:nvSpPr>
        <p:spPr/>
        <p:txBody>
          <a:bodyPr/>
          <a:lstStyle>
            <a:lvl1pPr>
              <a:defRPr/>
            </a:lvl1pPr>
          </a:lstStyle>
          <a:p>
            <a:pPr>
              <a:defRPr/>
            </a:pPr>
            <a:endParaRPr lang="cs-CZ" altLang="cs-CZ"/>
          </a:p>
        </p:txBody>
      </p:sp>
      <p:sp>
        <p:nvSpPr>
          <p:cNvPr id="7" name="Slide Number Placeholder 5"/>
          <p:cNvSpPr>
            <a:spLocks noGrp="1"/>
          </p:cNvSpPr>
          <p:nvPr>
            <p:ph type="sldNum" sz="quarter" idx="12"/>
          </p:nvPr>
        </p:nvSpPr>
        <p:spPr/>
        <p:txBody>
          <a:bodyPr/>
          <a:lstStyle>
            <a:lvl1pPr>
              <a:defRPr/>
            </a:lvl1pPr>
          </a:lstStyle>
          <a:p>
            <a:fld id="{625C7D2C-25F3-4149-AB78-023F191C16AA}" type="slidenum">
              <a:rPr lang="cs-CZ" altLang="cs-CZ"/>
              <a:pPr/>
              <a:t>‹#›</a:t>
            </a:fld>
            <a:endParaRPr lang="cs-CZ" altLang="cs-CZ"/>
          </a:p>
        </p:txBody>
      </p:sp>
    </p:spTree>
    <p:extLst>
      <p:ext uri="{BB962C8B-B14F-4D97-AF65-F5344CB8AC3E}">
        <p14:creationId xmlns:p14="http://schemas.microsoft.com/office/powerpoint/2010/main" val="3176677506"/>
      </p:ext>
    </p:extLst>
  </p:cSld>
  <p:clrMapOvr>
    <a:masterClrMapping/>
  </p:clrMapOvr>
  <p:transition>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4"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cs-CZ" smtClean="0"/>
              <a:t>Kliknutím lze upravit styl.</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Date Placeholder 3"/>
          <p:cNvSpPr>
            <a:spLocks noGrp="1"/>
          </p:cNvSpPr>
          <p:nvPr>
            <p:ph type="dt" sz="half" idx="10"/>
          </p:nvPr>
        </p:nvSpPr>
        <p:spPr/>
        <p:txBody>
          <a:bodyPr/>
          <a:lstStyle>
            <a:lvl1pPr>
              <a:defRPr/>
            </a:lvl1pPr>
          </a:lstStyle>
          <a:p>
            <a:pPr>
              <a:defRPr/>
            </a:pPr>
            <a:endParaRPr lang="cs-CZ" altLang="cs-CZ"/>
          </a:p>
        </p:txBody>
      </p:sp>
      <p:sp>
        <p:nvSpPr>
          <p:cNvPr id="6" name="Footer Placeholder 4"/>
          <p:cNvSpPr>
            <a:spLocks noGrp="1"/>
          </p:cNvSpPr>
          <p:nvPr>
            <p:ph type="ftr" sz="quarter" idx="11"/>
          </p:nvPr>
        </p:nvSpPr>
        <p:spPr/>
        <p:txBody>
          <a:bodyPr/>
          <a:lstStyle>
            <a:lvl1pPr>
              <a:defRPr/>
            </a:lvl1pPr>
          </a:lstStyle>
          <a:p>
            <a:pPr>
              <a:defRPr/>
            </a:pPr>
            <a:endParaRPr lang="cs-CZ" altLang="cs-CZ"/>
          </a:p>
        </p:txBody>
      </p:sp>
      <p:sp>
        <p:nvSpPr>
          <p:cNvPr id="7" name="Slide Number Placeholder 5"/>
          <p:cNvSpPr>
            <a:spLocks noGrp="1"/>
          </p:cNvSpPr>
          <p:nvPr>
            <p:ph type="sldNum" sz="quarter" idx="12"/>
          </p:nvPr>
        </p:nvSpPr>
        <p:spPr/>
        <p:txBody>
          <a:bodyPr/>
          <a:lstStyle>
            <a:lvl1pPr>
              <a:defRPr/>
            </a:lvl1pPr>
          </a:lstStyle>
          <a:p>
            <a:fld id="{F7D7B96E-CCF1-4267-B320-9B8D2A648ECD}" type="slidenum">
              <a:rPr lang="cs-CZ" altLang="cs-CZ"/>
              <a:pPr/>
              <a:t>‹#›</a:t>
            </a:fld>
            <a:endParaRPr lang="cs-CZ" altLang="cs-CZ"/>
          </a:p>
        </p:txBody>
      </p:sp>
    </p:spTree>
    <p:extLst>
      <p:ext uri="{BB962C8B-B14F-4D97-AF65-F5344CB8AC3E}">
        <p14:creationId xmlns:p14="http://schemas.microsoft.com/office/powerpoint/2010/main" val="367356515"/>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sk-SK"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sk-SK" altLang="cs-CZ"/>
          </a:p>
        </p:txBody>
      </p:sp>
      <p:sp>
        <p:nvSpPr>
          <p:cNvPr id="6" name="Rectangle 6"/>
          <p:cNvSpPr>
            <a:spLocks noGrp="1" noChangeArrowheads="1"/>
          </p:cNvSpPr>
          <p:nvPr>
            <p:ph type="sldNum" sz="quarter" idx="12"/>
          </p:nvPr>
        </p:nvSpPr>
        <p:spPr>
          <a:ln/>
        </p:spPr>
        <p:txBody>
          <a:bodyPr/>
          <a:lstStyle>
            <a:lvl1pPr>
              <a:defRPr/>
            </a:lvl1pPr>
          </a:lstStyle>
          <a:p>
            <a:fld id="{28CD31AA-D81D-45A5-A93F-3B219299D4E2}" type="slidenum">
              <a:rPr lang="sk-SK" altLang="cs-CZ"/>
              <a:pPr/>
              <a:t>‹#›</a:t>
            </a:fld>
            <a:endParaRPr lang="sk-SK" altLang="cs-CZ"/>
          </a:p>
        </p:txBody>
      </p:sp>
    </p:spTree>
    <p:extLst>
      <p:ext uri="{BB962C8B-B14F-4D97-AF65-F5344CB8AC3E}">
        <p14:creationId xmlns:p14="http://schemas.microsoft.com/office/powerpoint/2010/main" val="4157996922"/>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sk-SK"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sk-SK" altLang="cs-CZ"/>
          </a:p>
        </p:txBody>
      </p:sp>
      <p:sp>
        <p:nvSpPr>
          <p:cNvPr id="7" name="Rectangle 6"/>
          <p:cNvSpPr>
            <a:spLocks noGrp="1" noChangeArrowheads="1"/>
          </p:cNvSpPr>
          <p:nvPr>
            <p:ph type="sldNum" sz="quarter" idx="12"/>
          </p:nvPr>
        </p:nvSpPr>
        <p:spPr>
          <a:ln/>
        </p:spPr>
        <p:txBody>
          <a:bodyPr/>
          <a:lstStyle>
            <a:lvl1pPr>
              <a:defRPr/>
            </a:lvl1pPr>
          </a:lstStyle>
          <a:p>
            <a:fld id="{09A528F7-4ED9-4A21-93FD-FB574BE1B9C5}" type="slidenum">
              <a:rPr lang="sk-SK" altLang="cs-CZ"/>
              <a:pPr/>
              <a:t>‹#›</a:t>
            </a:fld>
            <a:endParaRPr lang="sk-SK" altLang="cs-CZ"/>
          </a:p>
        </p:txBody>
      </p:sp>
    </p:spTree>
    <p:extLst>
      <p:ext uri="{BB962C8B-B14F-4D97-AF65-F5344CB8AC3E}">
        <p14:creationId xmlns:p14="http://schemas.microsoft.com/office/powerpoint/2010/main" val="1755252426"/>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sk-SK" alt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sk-SK" altLang="cs-CZ"/>
          </a:p>
        </p:txBody>
      </p:sp>
      <p:sp>
        <p:nvSpPr>
          <p:cNvPr id="9" name="Rectangle 6"/>
          <p:cNvSpPr>
            <a:spLocks noGrp="1" noChangeArrowheads="1"/>
          </p:cNvSpPr>
          <p:nvPr>
            <p:ph type="sldNum" sz="quarter" idx="12"/>
          </p:nvPr>
        </p:nvSpPr>
        <p:spPr>
          <a:ln/>
        </p:spPr>
        <p:txBody>
          <a:bodyPr/>
          <a:lstStyle>
            <a:lvl1pPr>
              <a:defRPr/>
            </a:lvl1pPr>
          </a:lstStyle>
          <a:p>
            <a:fld id="{19F9E543-2E56-4B8B-B0CC-49FE3D94347E}" type="slidenum">
              <a:rPr lang="sk-SK" altLang="cs-CZ"/>
              <a:pPr/>
              <a:t>‹#›</a:t>
            </a:fld>
            <a:endParaRPr lang="sk-SK" altLang="cs-CZ"/>
          </a:p>
        </p:txBody>
      </p:sp>
    </p:spTree>
    <p:extLst>
      <p:ext uri="{BB962C8B-B14F-4D97-AF65-F5344CB8AC3E}">
        <p14:creationId xmlns:p14="http://schemas.microsoft.com/office/powerpoint/2010/main" val="2627894483"/>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sk-SK" alt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sk-SK" altLang="cs-CZ"/>
          </a:p>
        </p:txBody>
      </p:sp>
      <p:sp>
        <p:nvSpPr>
          <p:cNvPr id="5" name="Rectangle 6"/>
          <p:cNvSpPr>
            <a:spLocks noGrp="1" noChangeArrowheads="1"/>
          </p:cNvSpPr>
          <p:nvPr>
            <p:ph type="sldNum" sz="quarter" idx="12"/>
          </p:nvPr>
        </p:nvSpPr>
        <p:spPr>
          <a:ln/>
        </p:spPr>
        <p:txBody>
          <a:bodyPr/>
          <a:lstStyle>
            <a:lvl1pPr>
              <a:defRPr/>
            </a:lvl1pPr>
          </a:lstStyle>
          <a:p>
            <a:fld id="{0D4E791A-5476-43A5-8781-7838AC7FCED2}" type="slidenum">
              <a:rPr lang="sk-SK" altLang="cs-CZ"/>
              <a:pPr/>
              <a:t>‹#›</a:t>
            </a:fld>
            <a:endParaRPr lang="sk-SK" altLang="cs-CZ"/>
          </a:p>
        </p:txBody>
      </p:sp>
    </p:spTree>
    <p:extLst>
      <p:ext uri="{BB962C8B-B14F-4D97-AF65-F5344CB8AC3E}">
        <p14:creationId xmlns:p14="http://schemas.microsoft.com/office/powerpoint/2010/main" val="2526604998"/>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k-SK" alt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sk-SK" altLang="cs-CZ"/>
          </a:p>
        </p:txBody>
      </p:sp>
      <p:sp>
        <p:nvSpPr>
          <p:cNvPr id="4" name="Rectangle 6"/>
          <p:cNvSpPr>
            <a:spLocks noGrp="1" noChangeArrowheads="1"/>
          </p:cNvSpPr>
          <p:nvPr>
            <p:ph type="sldNum" sz="quarter" idx="12"/>
          </p:nvPr>
        </p:nvSpPr>
        <p:spPr>
          <a:ln/>
        </p:spPr>
        <p:txBody>
          <a:bodyPr/>
          <a:lstStyle>
            <a:lvl1pPr>
              <a:defRPr/>
            </a:lvl1pPr>
          </a:lstStyle>
          <a:p>
            <a:fld id="{6046A391-21E0-4A5B-93BA-EB1A2A7EDE24}" type="slidenum">
              <a:rPr lang="sk-SK" altLang="cs-CZ"/>
              <a:pPr/>
              <a:t>‹#›</a:t>
            </a:fld>
            <a:endParaRPr lang="sk-SK" altLang="cs-CZ"/>
          </a:p>
        </p:txBody>
      </p:sp>
    </p:spTree>
    <p:extLst>
      <p:ext uri="{BB962C8B-B14F-4D97-AF65-F5344CB8AC3E}">
        <p14:creationId xmlns:p14="http://schemas.microsoft.com/office/powerpoint/2010/main" val="633235573"/>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sk-SK"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sk-SK" altLang="cs-CZ"/>
          </a:p>
        </p:txBody>
      </p:sp>
      <p:sp>
        <p:nvSpPr>
          <p:cNvPr id="7" name="Rectangle 6"/>
          <p:cNvSpPr>
            <a:spLocks noGrp="1" noChangeArrowheads="1"/>
          </p:cNvSpPr>
          <p:nvPr>
            <p:ph type="sldNum" sz="quarter" idx="12"/>
          </p:nvPr>
        </p:nvSpPr>
        <p:spPr>
          <a:ln/>
        </p:spPr>
        <p:txBody>
          <a:bodyPr/>
          <a:lstStyle>
            <a:lvl1pPr>
              <a:defRPr/>
            </a:lvl1pPr>
          </a:lstStyle>
          <a:p>
            <a:fld id="{4E187E87-DAB7-44E2-8A35-F658846E0CB8}" type="slidenum">
              <a:rPr lang="sk-SK" altLang="cs-CZ"/>
              <a:pPr/>
              <a:t>‹#›</a:t>
            </a:fld>
            <a:endParaRPr lang="sk-SK" altLang="cs-CZ"/>
          </a:p>
        </p:txBody>
      </p:sp>
    </p:spTree>
    <p:extLst>
      <p:ext uri="{BB962C8B-B14F-4D97-AF65-F5344CB8AC3E}">
        <p14:creationId xmlns:p14="http://schemas.microsoft.com/office/powerpoint/2010/main" val="2002924669"/>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sk-SK"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sk-SK" altLang="cs-CZ"/>
          </a:p>
        </p:txBody>
      </p:sp>
      <p:sp>
        <p:nvSpPr>
          <p:cNvPr id="7" name="Rectangle 6"/>
          <p:cNvSpPr>
            <a:spLocks noGrp="1" noChangeArrowheads="1"/>
          </p:cNvSpPr>
          <p:nvPr>
            <p:ph type="sldNum" sz="quarter" idx="12"/>
          </p:nvPr>
        </p:nvSpPr>
        <p:spPr>
          <a:ln/>
        </p:spPr>
        <p:txBody>
          <a:bodyPr/>
          <a:lstStyle>
            <a:lvl1pPr>
              <a:defRPr/>
            </a:lvl1pPr>
          </a:lstStyle>
          <a:p>
            <a:fld id="{E5486AD5-6158-4B30-9B17-43B864F66AC1}" type="slidenum">
              <a:rPr lang="sk-SK" altLang="cs-CZ"/>
              <a:pPr/>
              <a:t>‹#›</a:t>
            </a:fld>
            <a:endParaRPr lang="sk-SK" altLang="cs-CZ"/>
          </a:p>
        </p:txBody>
      </p:sp>
    </p:spTree>
    <p:extLst>
      <p:ext uri="{BB962C8B-B14F-4D97-AF65-F5344CB8AC3E}">
        <p14:creationId xmlns:p14="http://schemas.microsoft.com/office/powerpoint/2010/main" val="3100209949"/>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sk-SK" altLang="cs-CZ" smtClean="0"/>
              <a:t>Klepnutím lze upravit styl předlohy titulu</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sk-SK" altLang="cs-CZ" smtClean="0"/>
              <a:t>Klepnutím lze upravit styly předlohy textu</a:t>
            </a:r>
          </a:p>
          <a:p>
            <a:pPr lvl="1"/>
            <a:r>
              <a:rPr lang="sk-SK" altLang="cs-CZ" smtClean="0"/>
              <a:t>Druhá úroveň</a:t>
            </a:r>
          </a:p>
          <a:p>
            <a:pPr lvl="2"/>
            <a:r>
              <a:rPr lang="sk-SK" altLang="cs-CZ" smtClean="0"/>
              <a:t>Třetí úroveň</a:t>
            </a:r>
          </a:p>
          <a:p>
            <a:pPr lvl="3"/>
            <a:r>
              <a:rPr lang="sk-SK" altLang="cs-CZ" smtClean="0"/>
              <a:t>Čtvrtá úroveň</a:t>
            </a:r>
          </a:p>
          <a:p>
            <a:pPr lvl="4"/>
            <a:r>
              <a:rPr lang="sk-SK" altLang="cs-CZ" smtClean="0"/>
              <a:t>Pátá úroveň</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defTabSz="762000">
              <a:defRPr sz="1400"/>
            </a:lvl1pPr>
          </a:lstStyle>
          <a:p>
            <a:pPr>
              <a:defRPr/>
            </a:pPr>
            <a:endParaRPr lang="sk-SK" altLang="cs-CZ"/>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defTabSz="762000">
              <a:defRPr sz="1400"/>
            </a:lvl1pPr>
          </a:lstStyle>
          <a:p>
            <a:pPr>
              <a:defRPr/>
            </a:pPr>
            <a:endParaRPr lang="sk-SK" altLang="cs-CZ"/>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defTabSz="762000">
              <a:defRPr sz="1400"/>
            </a:lvl1pPr>
          </a:lstStyle>
          <a:p>
            <a:fld id="{D2F766FF-2FE8-44BB-8337-DFD745CFAEA0}" type="slidenum">
              <a:rPr lang="sk-SK" altLang="cs-CZ"/>
              <a:pPr/>
              <a:t>‹#›</a:t>
            </a:fld>
            <a:endParaRPr lang="sk-SK" altLang="cs-CZ"/>
          </a:p>
        </p:txBody>
      </p:sp>
    </p:spTree>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ransition>
    <p:dissolve/>
  </p:transition>
  <p:txStyles>
    <p:titleStyle>
      <a:lvl1pPr algn="ctr" defTabSz="762000" rtl="0" eaLnBrk="0" fontAlgn="base" hangingPunct="0">
        <a:spcBef>
          <a:spcPct val="0"/>
        </a:spcBef>
        <a:spcAft>
          <a:spcPct val="0"/>
        </a:spcAft>
        <a:defRPr sz="4400">
          <a:solidFill>
            <a:schemeClr val="tx2"/>
          </a:solidFill>
          <a:latin typeface="+mj-lt"/>
          <a:ea typeface="+mj-ea"/>
          <a:cs typeface="+mj-cs"/>
        </a:defRPr>
      </a:lvl1pPr>
      <a:lvl2pPr algn="ctr" defTabSz="762000" rtl="0" eaLnBrk="0" fontAlgn="base" hangingPunct="0">
        <a:spcBef>
          <a:spcPct val="0"/>
        </a:spcBef>
        <a:spcAft>
          <a:spcPct val="0"/>
        </a:spcAft>
        <a:defRPr sz="4400">
          <a:solidFill>
            <a:schemeClr val="tx2"/>
          </a:solidFill>
          <a:latin typeface="Times New Roman" pitchFamily="18" charset="0"/>
        </a:defRPr>
      </a:lvl2pPr>
      <a:lvl3pPr algn="ctr" defTabSz="762000" rtl="0" eaLnBrk="0" fontAlgn="base" hangingPunct="0">
        <a:spcBef>
          <a:spcPct val="0"/>
        </a:spcBef>
        <a:spcAft>
          <a:spcPct val="0"/>
        </a:spcAft>
        <a:defRPr sz="4400">
          <a:solidFill>
            <a:schemeClr val="tx2"/>
          </a:solidFill>
          <a:latin typeface="Times New Roman" pitchFamily="18" charset="0"/>
        </a:defRPr>
      </a:lvl3pPr>
      <a:lvl4pPr algn="ctr" defTabSz="762000" rtl="0" eaLnBrk="0" fontAlgn="base" hangingPunct="0">
        <a:spcBef>
          <a:spcPct val="0"/>
        </a:spcBef>
        <a:spcAft>
          <a:spcPct val="0"/>
        </a:spcAft>
        <a:defRPr sz="4400">
          <a:solidFill>
            <a:schemeClr val="tx2"/>
          </a:solidFill>
          <a:latin typeface="Times New Roman" pitchFamily="18" charset="0"/>
        </a:defRPr>
      </a:lvl4pPr>
      <a:lvl5pPr algn="ctr" defTabSz="762000" rtl="0" eaLnBrk="0" fontAlgn="base" hangingPunct="0">
        <a:spcBef>
          <a:spcPct val="0"/>
        </a:spcBef>
        <a:spcAft>
          <a:spcPct val="0"/>
        </a:spcAft>
        <a:defRPr sz="4400">
          <a:solidFill>
            <a:schemeClr val="tx2"/>
          </a:solidFill>
          <a:latin typeface="Times New Roman" pitchFamily="18" charset="0"/>
        </a:defRPr>
      </a:lvl5pPr>
      <a:lvl6pPr marL="457200" algn="ctr" defTabSz="762000" rtl="0" eaLnBrk="0" fontAlgn="base" hangingPunct="0">
        <a:spcBef>
          <a:spcPct val="0"/>
        </a:spcBef>
        <a:spcAft>
          <a:spcPct val="0"/>
        </a:spcAft>
        <a:defRPr sz="4400">
          <a:solidFill>
            <a:schemeClr val="tx2"/>
          </a:solidFill>
          <a:latin typeface="Times New Roman" pitchFamily="18" charset="0"/>
        </a:defRPr>
      </a:lvl6pPr>
      <a:lvl7pPr marL="914400" algn="ctr" defTabSz="762000" rtl="0" eaLnBrk="0" fontAlgn="base" hangingPunct="0">
        <a:spcBef>
          <a:spcPct val="0"/>
        </a:spcBef>
        <a:spcAft>
          <a:spcPct val="0"/>
        </a:spcAft>
        <a:defRPr sz="4400">
          <a:solidFill>
            <a:schemeClr val="tx2"/>
          </a:solidFill>
          <a:latin typeface="Times New Roman" pitchFamily="18" charset="0"/>
        </a:defRPr>
      </a:lvl7pPr>
      <a:lvl8pPr marL="1371600" algn="ctr" defTabSz="762000" rtl="0" eaLnBrk="0" fontAlgn="base" hangingPunct="0">
        <a:spcBef>
          <a:spcPct val="0"/>
        </a:spcBef>
        <a:spcAft>
          <a:spcPct val="0"/>
        </a:spcAft>
        <a:defRPr sz="4400">
          <a:solidFill>
            <a:schemeClr val="tx2"/>
          </a:solidFill>
          <a:latin typeface="Times New Roman" pitchFamily="18" charset="0"/>
        </a:defRPr>
      </a:lvl8pPr>
      <a:lvl9pPr marL="1828800" algn="ctr" defTabSz="762000"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defTabSz="762000"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Char char="–"/>
        <a:defRPr sz="2800">
          <a:solidFill>
            <a:schemeClr val="tx1"/>
          </a:solidFill>
          <a:latin typeface="+mn-lt"/>
        </a:defRPr>
      </a:lvl2pPr>
      <a:lvl3pPr marL="1143000" indent="-228600" algn="l" defTabSz="762000" rtl="0" eaLnBrk="0" fontAlgn="base" hangingPunct="0">
        <a:spcBef>
          <a:spcPct val="20000"/>
        </a:spcBef>
        <a:spcAft>
          <a:spcPct val="0"/>
        </a:spcAft>
        <a:buChar char="•"/>
        <a:defRPr sz="2400">
          <a:solidFill>
            <a:schemeClr val="tx1"/>
          </a:solidFill>
          <a:latin typeface="+mn-lt"/>
        </a:defRPr>
      </a:lvl3pPr>
      <a:lvl4pPr marL="1600200" indent="-228600" algn="l" defTabSz="762000" rtl="0" eaLnBrk="0" fontAlgn="base" hangingPunct="0">
        <a:spcBef>
          <a:spcPct val="20000"/>
        </a:spcBef>
        <a:spcAft>
          <a:spcPct val="0"/>
        </a:spcAft>
        <a:buChar char="–"/>
        <a:defRPr sz="2000">
          <a:solidFill>
            <a:schemeClr val="tx1"/>
          </a:solidFill>
          <a:latin typeface="+mn-lt"/>
        </a:defRPr>
      </a:lvl4pPr>
      <a:lvl5pPr marL="2057400" indent="-228600" algn="l" defTabSz="762000" rtl="0" eaLnBrk="0" fontAlgn="base" hangingPunct="0">
        <a:spcBef>
          <a:spcPct val="20000"/>
        </a:spcBef>
        <a:spcAft>
          <a:spcPct val="0"/>
        </a:spcAft>
        <a:buChar char="•"/>
        <a:defRPr sz="2000">
          <a:solidFill>
            <a:schemeClr val="tx1"/>
          </a:solidFill>
          <a:latin typeface="+mn-lt"/>
        </a:defRPr>
      </a:lvl5pPr>
      <a:lvl6pPr marL="2514600" indent="-228600" algn="l" defTabSz="762000" rtl="0" eaLnBrk="0" fontAlgn="base" hangingPunct="0">
        <a:spcBef>
          <a:spcPct val="20000"/>
        </a:spcBef>
        <a:spcAft>
          <a:spcPct val="0"/>
        </a:spcAft>
        <a:buChar char="•"/>
        <a:defRPr sz="2000">
          <a:solidFill>
            <a:schemeClr val="tx1"/>
          </a:solidFill>
          <a:latin typeface="+mn-lt"/>
        </a:defRPr>
      </a:lvl6pPr>
      <a:lvl7pPr marL="2971800" indent="-228600" algn="l" defTabSz="762000" rtl="0" eaLnBrk="0" fontAlgn="base" hangingPunct="0">
        <a:spcBef>
          <a:spcPct val="20000"/>
        </a:spcBef>
        <a:spcAft>
          <a:spcPct val="0"/>
        </a:spcAft>
        <a:buChar char="•"/>
        <a:defRPr sz="2000">
          <a:solidFill>
            <a:schemeClr val="tx1"/>
          </a:solidFill>
          <a:latin typeface="+mn-lt"/>
        </a:defRPr>
      </a:lvl7pPr>
      <a:lvl8pPr marL="3429000" indent="-228600" algn="l" defTabSz="762000" rtl="0" eaLnBrk="0" fontAlgn="base" hangingPunct="0">
        <a:spcBef>
          <a:spcPct val="20000"/>
        </a:spcBef>
        <a:spcAft>
          <a:spcPct val="0"/>
        </a:spcAft>
        <a:buChar char="•"/>
        <a:defRPr sz="2000">
          <a:solidFill>
            <a:schemeClr val="tx1"/>
          </a:solidFill>
          <a:latin typeface="+mn-lt"/>
        </a:defRPr>
      </a:lvl8pPr>
      <a:lvl9pPr marL="3886200" indent="-228600" algn="l" defTabSz="762000" rtl="0" eaLnBrk="0" fontAlgn="base" hangingPunct="0">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352425" y="228600"/>
            <a:ext cx="7680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cs-CZ" altLang="cs-CZ" smtClean="0"/>
              <a:t>Kliknutím lze upravit styl.</a:t>
            </a:r>
            <a:endParaRPr lang="en-US" altLang="cs-CZ" smtClean="0"/>
          </a:p>
        </p:txBody>
      </p:sp>
      <p:sp>
        <p:nvSpPr>
          <p:cNvPr id="3" name="Text Placeholder 2"/>
          <p:cNvSpPr>
            <a:spLocks noGrp="1"/>
          </p:cNvSpPr>
          <p:nvPr>
            <p:ph type="body" idx="1"/>
          </p:nvPr>
        </p:nvSpPr>
        <p:spPr>
          <a:xfrm>
            <a:off x="352425" y="1463675"/>
            <a:ext cx="7680325" cy="4343400"/>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352425" y="6543675"/>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pPr>
              <a:defRPr/>
            </a:pPr>
            <a:endParaRPr lang="sk-SK" altLang="cs-CZ"/>
          </a:p>
        </p:txBody>
      </p:sp>
      <p:sp>
        <p:nvSpPr>
          <p:cNvPr id="5" name="Footer Placeholder 4"/>
          <p:cNvSpPr>
            <a:spLocks noGrp="1"/>
          </p:cNvSpPr>
          <p:nvPr>
            <p:ph type="ftr" sz="quarter" idx="3"/>
          </p:nvPr>
        </p:nvSpPr>
        <p:spPr>
          <a:xfrm>
            <a:off x="1809750" y="6543675"/>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pPr>
              <a:defRPr/>
            </a:pPr>
            <a:endParaRPr lang="sk-SK" altLang="cs-CZ"/>
          </a:p>
        </p:txBody>
      </p:sp>
      <p:sp>
        <p:nvSpPr>
          <p:cNvPr id="6" name="Slide Number Placeholder 5"/>
          <p:cNvSpPr>
            <a:spLocks noGrp="1"/>
          </p:cNvSpPr>
          <p:nvPr>
            <p:ph type="sldNum" sz="quarter" idx="4"/>
          </p:nvPr>
        </p:nvSpPr>
        <p:spPr>
          <a:xfrm>
            <a:off x="7886700" y="6543675"/>
            <a:ext cx="876300" cy="247650"/>
          </a:xfrm>
          <a:prstGeom prst="rect">
            <a:avLst/>
          </a:prstGeom>
        </p:spPr>
        <p:txBody>
          <a:bodyPr vert="horz" wrap="square" lIns="91440" tIns="45720" rIns="91440" bIns="45720" numCol="1" anchor="ctr" anchorCtr="0" compatLnSpc="1">
            <a:prstTxWarp prst="textNoShape">
              <a:avLst/>
            </a:prstTxWarp>
            <a:normAutofit/>
          </a:bodyPr>
          <a:lstStyle>
            <a:lvl1pPr algn="r">
              <a:defRPr sz="1000" b="1">
                <a:solidFill>
                  <a:srgbClr val="FFFFFF"/>
                </a:solidFill>
              </a:defRPr>
            </a:lvl1pPr>
          </a:lstStyle>
          <a:p>
            <a:fld id="{FD917A73-A42F-47C8-AACB-AC8D4B8061A5}" type="slidenum">
              <a:rPr lang="sk-SK" altLang="cs-CZ"/>
              <a:pPr/>
              <a:t>‹#›</a:t>
            </a:fld>
            <a:endParaRPr lang="sk-SK" altLang="cs-CZ"/>
          </a:p>
        </p:txBody>
      </p:sp>
    </p:spTree>
  </p:cSld>
  <p:clrMap bg1="dk1" tx1="lt1" bg2="dk2" tx2="lt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ransition>
    <p:dissolve/>
  </p:transition>
  <p:timing>
    <p:tnLst>
      <p:par>
        <p:cTn id="1" dur="indefinite" restart="never" nodeType="tmRoot"/>
      </p:par>
    </p:tnLst>
  </p:timing>
  <p:txStyles>
    <p:titleStyle>
      <a:lvl1pPr algn="l" rtl="0" eaLnBrk="0" fontAlgn="base" hangingPunct="0">
        <a:spcBef>
          <a:spcPts val="400"/>
        </a:spcBef>
        <a:spcAft>
          <a:spcPct val="0"/>
        </a:spcAft>
        <a:defRPr sz="4000" kern="1200">
          <a:solidFill>
            <a:schemeClr val="tx1"/>
          </a:solidFill>
          <a:latin typeface="+mj-lt"/>
          <a:ea typeface="+mj-ea"/>
          <a:cs typeface="Tunga" pitchFamily="2"/>
        </a:defRPr>
      </a:lvl1pPr>
      <a:lvl2pPr algn="l" rtl="0" eaLnBrk="0" fontAlgn="base" hangingPunct="0">
        <a:spcBef>
          <a:spcPts val="400"/>
        </a:spcBef>
        <a:spcAft>
          <a:spcPct val="0"/>
        </a:spcAft>
        <a:defRPr sz="4000">
          <a:solidFill>
            <a:schemeClr val="tx1"/>
          </a:solidFill>
          <a:latin typeface="Corbel" pitchFamily="34" charset="0"/>
          <a:cs typeface="Tunga" pitchFamily="34" charset="0"/>
        </a:defRPr>
      </a:lvl2pPr>
      <a:lvl3pPr algn="l" rtl="0" eaLnBrk="0" fontAlgn="base" hangingPunct="0">
        <a:spcBef>
          <a:spcPts val="400"/>
        </a:spcBef>
        <a:spcAft>
          <a:spcPct val="0"/>
        </a:spcAft>
        <a:defRPr sz="4000">
          <a:solidFill>
            <a:schemeClr val="tx1"/>
          </a:solidFill>
          <a:latin typeface="Corbel" pitchFamily="34" charset="0"/>
          <a:cs typeface="Tunga" pitchFamily="34" charset="0"/>
        </a:defRPr>
      </a:lvl3pPr>
      <a:lvl4pPr algn="l" rtl="0" eaLnBrk="0" fontAlgn="base" hangingPunct="0">
        <a:spcBef>
          <a:spcPts val="400"/>
        </a:spcBef>
        <a:spcAft>
          <a:spcPct val="0"/>
        </a:spcAft>
        <a:defRPr sz="4000">
          <a:solidFill>
            <a:schemeClr val="tx1"/>
          </a:solidFill>
          <a:latin typeface="Corbel" pitchFamily="34" charset="0"/>
          <a:cs typeface="Tunga" pitchFamily="34" charset="0"/>
        </a:defRPr>
      </a:lvl4pPr>
      <a:lvl5pPr algn="l" rtl="0" eaLnBrk="0" fontAlgn="base" hangingPunct="0">
        <a:spcBef>
          <a:spcPts val="400"/>
        </a:spcBef>
        <a:spcAft>
          <a:spcPct val="0"/>
        </a:spcAft>
        <a:defRPr sz="4000">
          <a:solidFill>
            <a:schemeClr val="tx1"/>
          </a:solidFill>
          <a:latin typeface="Corbel" pitchFamily="34" charset="0"/>
          <a:cs typeface="Tunga" pitchFamily="34" charset="0"/>
        </a:defRPr>
      </a:lvl5pPr>
      <a:lvl6pPr marL="457200" algn="l" rtl="0" fontAlgn="base">
        <a:spcBef>
          <a:spcPts val="400"/>
        </a:spcBef>
        <a:spcAft>
          <a:spcPct val="0"/>
        </a:spcAft>
        <a:defRPr sz="4000">
          <a:solidFill>
            <a:schemeClr val="tx1"/>
          </a:solidFill>
          <a:latin typeface="Corbel" pitchFamily="34" charset="0"/>
          <a:cs typeface="Tunga" pitchFamily="34" charset="0"/>
        </a:defRPr>
      </a:lvl6pPr>
      <a:lvl7pPr marL="914400" algn="l" rtl="0" fontAlgn="base">
        <a:spcBef>
          <a:spcPts val="400"/>
        </a:spcBef>
        <a:spcAft>
          <a:spcPct val="0"/>
        </a:spcAft>
        <a:defRPr sz="4000">
          <a:solidFill>
            <a:schemeClr val="tx1"/>
          </a:solidFill>
          <a:latin typeface="Corbel" pitchFamily="34" charset="0"/>
          <a:cs typeface="Tunga" pitchFamily="34" charset="0"/>
        </a:defRPr>
      </a:lvl7pPr>
      <a:lvl8pPr marL="1371600" algn="l" rtl="0" fontAlgn="base">
        <a:spcBef>
          <a:spcPts val="400"/>
        </a:spcBef>
        <a:spcAft>
          <a:spcPct val="0"/>
        </a:spcAft>
        <a:defRPr sz="4000">
          <a:solidFill>
            <a:schemeClr val="tx1"/>
          </a:solidFill>
          <a:latin typeface="Corbel" pitchFamily="34" charset="0"/>
          <a:cs typeface="Tunga" pitchFamily="34" charset="0"/>
        </a:defRPr>
      </a:lvl8pPr>
      <a:lvl9pPr marL="1828800" algn="l" rtl="0" fontAlgn="base">
        <a:spcBef>
          <a:spcPts val="400"/>
        </a:spcBef>
        <a:spcAft>
          <a:spcPct val="0"/>
        </a:spcAft>
        <a:defRPr sz="4000">
          <a:solidFill>
            <a:schemeClr val="tx1"/>
          </a:solidFill>
          <a:latin typeface="Corbel" pitchFamily="34" charset="0"/>
          <a:cs typeface="Tunga" pitchFamily="34" charset="0"/>
        </a:defRPr>
      </a:lvl9pPr>
    </p:titleStyle>
    <p:bodyStyle>
      <a:lvl1pPr algn="l" rtl="0" eaLnBrk="0" fontAlgn="base" hangingPunct="0">
        <a:spcBef>
          <a:spcPts val="1200"/>
        </a:spcBef>
        <a:spcAft>
          <a:spcPct val="0"/>
        </a:spcAft>
        <a:buClr>
          <a:srgbClr val="838995"/>
        </a:buClr>
        <a:buFont typeface="Arial" panose="020B0604020202020204" pitchFamily="34" charset="0"/>
        <a:defRPr kern="1200" spc="30">
          <a:solidFill>
            <a:schemeClr val="tx1"/>
          </a:solidFill>
          <a:latin typeface="+mn-lt"/>
          <a:ea typeface="+mn-ea"/>
          <a:cs typeface="Tahoma" pitchFamily="34" charset="0"/>
        </a:defRPr>
      </a:lvl1pPr>
      <a:lvl2pPr marL="171450" indent="-171450" algn="l" rtl="0" eaLnBrk="0" fontAlgn="base" hangingPunct="0">
        <a:spcBef>
          <a:spcPts val="600"/>
        </a:spcBef>
        <a:spcAft>
          <a:spcPct val="0"/>
        </a:spcAft>
        <a:buClr>
          <a:schemeClr val="accent1"/>
        </a:buClr>
        <a:buFont typeface="Arial" panose="020B0604020202020204" pitchFamily="34" charset="0"/>
        <a:buChar char="•"/>
        <a:defRPr sz="1600" kern="1200">
          <a:solidFill>
            <a:schemeClr val="tx1"/>
          </a:solidFill>
          <a:latin typeface="+mn-lt"/>
          <a:ea typeface="+mn-ea"/>
          <a:cs typeface="Tahoma" pitchFamily="34" charset="0"/>
        </a:defRPr>
      </a:lvl2pPr>
      <a:lvl3pPr marL="344488" indent="-165100" algn="l" rtl="0" eaLnBrk="0" fontAlgn="base" hangingPunct="0">
        <a:spcBef>
          <a:spcPts val="600"/>
        </a:spcBef>
        <a:spcAft>
          <a:spcPct val="0"/>
        </a:spcAft>
        <a:buClr>
          <a:schemeClr val="accent1"/>
        </a:buClr>
        <a:buFont typeface="Arial" panose="020B0604020202020204" pitchFamily="34" charset="0"/>
        <a:buChar char="•"/>
        <a:defRPr sz="1600" kern="1200">
          <a:solidFill>
            <a:schemeClr val="tx1"/>
          </a:solidFill>
          <a:latin typeface="+mn-lt"/>
          <a:ea typeface="+mn-ea"/>
          <a:cs typeface="Tahoma" pitchFamily="34" charset="0"/>
        </a:defRPr>
      </a:lvl3pPr>
      <a:lvl4pPr marL="517525" indent="-169863" algn="l" rtl="0" eaLnBrk="0" fontAlgn="base" hangingPunct="0">
        <a:spcBef>
          <a:spcPts val="600"/>
        </a:spcBef>
        <a:spcAft>
          <a:spcPct val="0"/>
        </a:spcAft>
        <a:buClr>
          <a:schemeClr val="accent1"/>
        </a:buClr>
        <a:buFont typeface="Arial" panose="020B0604020202020204" pitchFamily="34" charset="0"/>
        <a:buChar char="•"/>
        <a:defRPr sz="1600" kern="1200">
          <a:solidFill>
            <a:schemeClr val="tx1"/>
          </a:solidFill>
          <a:latin typeface="+mn-lt"/>
          <a:ea typeface="+mn-ea"/>
          <a:cs typeface="Tahoma" pitchFamily="34" charset="0"/>
        </a:defRPr>
      </a:lvl4pPr>
      <a:lvl5pPr marL="688975" indent="-173038" algn="l" rtl="0" eaLnBrk="0" fontAlgn="base" hangingPunct="0">
        <a:spcBef>
          <a:spcPts val="600"/>
        </a:spcBef>
        <a:spcAft>
          <a:spcPct val="0"/>
        </a:spcAft>
        <a:buClr>
          <a:schemeClr val="accent1"/>
        </a:buClr>
        <a:buFont typeface="Arial" panose="020B0604020202020204"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2.jpeg"/><Relationship Id="rId7"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0" y="1924050"/>
            <a:ext cx="9144000" cy="113941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ts val="1200"/>
              </a:spcBef>
              <a:buClr>
                <a:srgbClr val="838995"/>
              </a:buClr>
              <a:buFont typeface="Arial" panose="020B0604020202020204" pitchFamily="34" charset="0"/>
              <a:defRPr>
                <a:solidFill>
                  <a:schemeClr val="tx1"/>
                </a:solidFill>
                <a:latin typeface="Corbel" panose="020B0503020204020204" pitchFamily="34" charset="0"/>
                <a:cs typeface="Tahoma" panose="020B0604030504040204" pitchFamily="34" charset="0"/>
              </a:defRPr>
            </a:lvl1pPr>
            <a:lvl2pPr marL="171450" indent="-171450">
              <a:spcBef>
                <a:spcPts val="600"/>
              </a:spcBef>
              <a:buClr>
                <a:schemeClr val="accent1"/>
              </a:buClr>
              <a:buFont typeface="Arial" panose="020B0604020202020204" pitchFamily="34" charset="0"/>
              <a:buChar char="•"/>
              <a:defRPr sz="1600">
                <a:solidFill>
                  <a:schemeClr val="tx1"/>
                </a:solidFill>
                <a:latin typeface="Corbel" panose="020B0503020204020204" pitchFamily="34" charset="0"/>
                <a:cs typeface="Tahoma" panose="020B0604030504040204" pitchFamily="34" charset="0"/>
              </a:defRPr>
            </a:lvl2pPr>
            <a:lvl3pPr marL="344488" indent="-165100">
              <a:spcBef>
                <a:spcPts val="600"/>
              </a:spcBef>
              <a:buClr>
                <a:schemeClr val="accent1"/>
              </a:buClr>
              <a:buFont typeface="Arial" panose="020B0604020202020204" pitchFamily="34" charset="0"/>
              <a:buChar char="•"/>
              <a:defRPr sz="1600">
                <a:solidFill>
                  <a:schemeClr val="tx1"/>
                </a:solidFill>
                <a:latin typeface="Corbel" panose="020B0503020204020204" pitchFamily="34" charset="0"/>
                <a:cs typeface="Tahoma" panose="020B0604030504040204" pitchFamily="34" charset="0"/>
              </a:defRPr>
            </a:lvl3pPr>
            <a:lvl4pPr marL="517525" indent="-169863">
              <a:spcBef>
                <a:spcPts val="600"/>
              </a:spcBef>
              <a:buClr>
                <a:schemeClr val="accent1"/>
              </a:buClr>
              <a:buFont typeface="Arial" panose="020B0604020202020204" pitchFamily="34" charset="0"/>
              <a:buChar char="•"/>
              <a:defRPr sz="1600">
                <a:solidFill>
                  <a:schemeClr val="tx1"/>
                </a:solidFill>
                <a:latin typeface="Corbel" panose="020B0503020204020204" pitchFamily="34" charset="0"/>
                <a:cs typeface="Tahoma" panose="020B0604030504040204" pitchFamily="34" charset="0"/>
              </a:defRPr>
            </a:lvl4pPr>
            <a:lvl5pPr marL="688975" indent="-173038">
              <a:spcBef>
                <a:spcPts val="600"/>
              </a:spcBef>
              <a:buClr>
                <a:schemeClr val="accent1"/>
              </a:buClr>
              <a:buFont typeface="Arial" panose="020B0604020202020204" pitchFamily="34" charset="0"/>
              <a:buChar char="•"/>
              <a:defRPr sz="1600">
                <a:solidFill>
                  <a:schemeClr val="tx1"/>
                </a:solidFill>
                <a:latin typeface="Corbel" panose="020B0503020204020204" pitchFamily="34" charset="0"/>
                <a:cs typeface="Tahoma" panose="020B0604030504040204" pitchFamily="34" charset="0"/>
              </a:defRPr>
            </a:lvl5pPr>
            <a:lvl6pPr marL="1146175" indent="-173038" eaLnBrk="0" fontAlgn="base" hangingPunct="0">
              <a:spcBef>
                <a:spcPts val="600"/>
              </a:spcBef>
              <a:spcAft>
                <a:spcPct val="0"/>
              </a:spcAft>
              <a:buClr>
                <a:schemeClr val="accent1"/>
              </a:buClr>
              <a:buFont typeface="Arial" panose="020B0604020202020204" pitchFamily="34" charset="0"/>
              <a:buChar char="•"/>
              <a:defRPr sz="1600">
                <a:solidFill>
                  <a:schemeClr val="tx1"/>
                </a:solidFill>
                <a:latin typeface="Corbel" panose="020B0503020204020204" pitchFamily="34" charset="0"/>
                <a:cs typeface="Tahoma" panose="020B0604030504040204" pitchFamily="34" charset="0"/>
              </a:defRPr>
            </a:lvl6pPr>
            <a:lvl7pPr marL="1603375" indent="-173038" eaLnBrk="0" fontAlgn="base" hangingPunct="0">
              <a:spcBef>
                <a:spcPts val="600"/>
              </a:spcBef>
              <a:spcAft>
                <a:spcPct val="0"/>
              </a:spcAft>
              <a:buClr>
                <a:schemeClr val="accent1"/>
              </a:buClr>
              <a:buFont typeface="Arial" panose="020B0604020202020204" pitchFamily="34" charset="0"/>
              <a:buChar char="•"/>
              <a:defRPr sz="1600">
                <a:solidFill>
                  <a:schemeClr val="tx1"/>
                </a:solidFill>
                <a:latin typeface="Corbel" panose="020B0503020204020204" pitchFamily="34" charset="0"/>
                <a:cs typeface="Tahoma" panose="020B0604030504040204" pitchFamily="34" charset="0"/>
              </a:defRPr>
            </a:lvl7pPr>
            <a:lvl8pPr marL="2060575" indent="-173038" eaLnBrk="0" fontAlgn="base" hangingPunct="0">
              <a:spcBef>
                <a:spcPts val="600"/>
              </a:spcBef>
              <a:spcAft>
                <a:spcPct val="0"/>
              </a:spcAft>
              <a:buClr>
                <a:schemeClr val="accent1"/>
              </a:buClr>
              <a:buFont typeface="Arial" panose="020B0604020202020204" pitchFamily="34" charset="0"/>
              <a:buChar char="•"/>
              <a:defRPr sz="1600">
                <a:solidFill>
                  <a:schemeClr val="tx1"/>
                </a:solidFill>
                <a:latin typeface="Corbel" panose="020B0503020204020204" pitchFamily="34" charset="0"/>
                <a:cs typeface="Tahoma" panose="020B0604030504040204" pitchFamily="34" charset="0"/>
              </a:defRPr>
            </a:lvl8pPr>
            <a:lvl9pPr marL="2517775" indent="-173038" eaLnBrk="0" fontAlgn="base" hangingPunct="0">
              <a:spcBef>
                <a:spcPts val="600"/>
              </a:spcBef>
              <a:spcAft>
                <a:spcPct val="0"/>
              </a:spcAft>
              <a:buClr>
                <a:schemeClr val="accent1"/>
              </a:buClr>
              <a:buFont typeface="Arial" panose="020B0604020202020204" pitchFamily="34" charset="0"/>
              <a:buChar char="•"/>
              <a:defRPr sz="1600">
                <a:solidFill>
                  <a:schemeClr val="tx1"/>
                </a:solidFill>
                <a:latin typeface="Corbel" panose="020B0503020204020204" pitchFamily="34" charset="0"/>
                <a:cs typeface="Tahoma" panose="020B0604030504040204" pitchFamily="34" charset="0"/>
              </a:defRPr>
            </a:lvl9pPr>
          </a:lstStyle>
          <a:p>
            <a:pPr algn="ctr">
              <a:spcBef>
                <a:spcPct val="0"/>
              </a:spcBef>
              <a:buClrTx/>
              <a:buFontTx/>
              <a:buNone/>
            </a:pPr>
            <a:r>
              <a:rPr lang="sk-SK" altLang="cs-CZ" sz="3400" b="1" dirty="0" smtClean="0">
                <a:latin typeface="Calibri" panose="020F0502020204030204" pitchFamily="34" charset="0"/>
              </a:rPr>
              <a:t>05b </a:t>
            </a:r>
            <a:r>
              <a:rPr lang="sk-SK" altLang="cs-CZ" sz="3400" b="1" dirty="0">
                <a:latin typeface="Calibri" panose="020F0502020204030204" pitchFamily="34" charset="0"/>
              </a:rPr>
              <a:t>– </a:t>
            </a:r>
            <a:r>
              <a:rPr lang="sk-SK" altLang="cs-CZ" sz="3400" b="1" dirty="0" err="1" smtClean="0">
                <a:latin typeface="Calibri" panose="020F0502020204030204" pitchFamily="34" charset="0"/>
              </a:rPr>
              <a:t>Měření</a:t>
            </a:r>
            <a:r>
              <a:rPr lang="sk-SK" altLang="cs-CZ" sz="3400" b="1" dirty="0" smtClean="0">
                <a:latin typeface="Calibri" panose="020F0502020204030204" pitchFamily="34" charset="0"/>
              </a:rPr>
              <a:t> elektrického </a:t>
            </a:r>
            <a:r>
              <a:rPr lang="sk-SK" altLang="cs-CZ" sz="3400" b="1" dirty="0" err="1" smtClean="0">
                <a:latin typeface="Calibri" panose="020F0502020204030204" pitchFamily="34" charset="0"/>
              </a:rPr>
              <a:t>proudu</a:t>
            </a:r>
            <a:r>
              <a:rPr lang="sk-SK" altLang="cs-CZ" sz="3400" b="1" dirty="0" smtClean="0">
                <a:latin typeface="Calibri" panose="020F0502020204030204" pitchFamily="34" charset="0"/>
              </a:rPr>
              <a:t> a </a:t>
            </a:r>
            <a:r>
              <a:rPr lang="sk-SK" altLang="cs-CZ" sz="3400" b="1" dirty="0" err="1" smtClean="0">
                <a:latin typeface="Calibri" panose="020F0502020204030204" pitchFamily="34" charset="0"/>
              </a:rPr>
              <a:t>napětí</a:t>
            </a:r>
            <a:endParaRPr lang="sk-SK" altLang="cs-CZ" sz="3400" b="1" dirty="0" smtClean="0">
              <a:latin typeface="Calibri" panose="020F0502020204030204" pitchFamily="34" charset="0"/>
            </a:endParaRPr>
          </a:p>
          <a:p>
            <a:pPr algn="ctr">
              <a:spcBef>
                <a:spcPct val="0"/>
              </a:spcBef>
              <a:buClrTx/>
              <a:buFontTx/>
              <a:buNone/>
            </a:pPr>
            <a:r>
              <a:rPr lang="sk-SK" altLang="cs-CZ" sz="3400" b="1" dirty="0" smtClean="0">
                <a:latin typeface="Calibri" panose="020F0502020204030204" pitchFamily="34" charset="0"/>
              </a:rPr>
              <a:t>ELEKTRICKÉ </a:t>
            </a:r>
            <a:r>
              <a:rPr lang="sk-SK" altLang="cs-CZ" sz="3400" b="1" dirty="0">
                <a:latin typeface="Calibri" panose="020F0502020204030204" pitchFamily="34" charset="0"/>
              </a:rPr>
              <a:t>NAPĚTÍ A JEHO MĚŘENÍ</a:t>
            </a: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Line 2"/>
          <p:cNvSpPr>
            <a:spLocks noChangeShapeType="1"/>
          </p:cNvSpPr>
          <p:nvPr/>
        </p:nvSpPr>
        <p:spPr bwMode="auto">
          <a:xfrm flipH="1">
            <a:off x="-31750" y="2533650"/>
            <a:ext cx="81915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prstDash val="lgDash"/>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3555" name="Line 3"/>
          <p:cNvSpPr>
            <a:spLocks noChangeShapeType="1"/>
          </p:cNvSpPr>
          <p:nvPr/>
        </p:nvSpPr>
        <p:spPr bwMode="auto">
          <a:xfrm>
            <a:off x="739775" y="2682875"/>
            <a:ext cx="7618413"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3556" name="Line 4"/>
          <p:cNvSpPr>
            <a:spLocks noChangeShapeType="1"/>
          </p:cNvSpPr>
          <p:nvPr/>
        </p:nvSpPr>
        <p:spPr bwMode="auto">
          <a:xfrm flipH="1">
            <a:off x="-22225" y="2673350"/>
            <a:ext cx="81915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prstDash val="lgDash"/>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3557" name="Text Box 6"/>
          <p:cNvSpPr txBox="1">
            <a:spLocks noChangeArrowheads="1"/>
          </p:cNvSpPr>
          <p:nvPr/>
        </p:nvSpPr>
        <p:spPr bwMode="auto">
          <a:xfrm>
            <a:off x="-22225" y="1220788"/>
            <a:ext cx="9134475" cy="4724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14350" indent="-514350" defTabSz="762000">
              <a:spcBef>
                <a:spcPct val="20000"/>
              </a:spcBef>
              <a:buChar char="•"/>
              <a:defRPr sz="3200">
                <a:solidFill>
                  <a:schemeClr val="tx1"/>
                </a:solidFill>
                <a:latin typeface="Times New Roman" panose="02020603050405020304" pitchFamily="18" charset="0"/>
              </a:defRPr>
            </a:lvl1pPr>
            <a:lvl2pPr marL="57150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714500" indent="-228600" defTabSz="762000">
              <a:spcBef>
                <a:spcPct val="20000"/>
              </a:spcBef>
              <a:buChar char="–"/>
              <a:defRPr sz="2000">
                <a:solidFill>
                  <a:schemeClr val="tx1"/>
                </a:solidFill>
                <a:latin typeface="Times New Roman" panose="02020603050405020304" pitchFamily="18" charset="0"/>
              </a:defRPr>
            </a:lvl4pPr>
            <a:lvl5pPr marL="2286000" indent="-228600" defTabSz="762000">
              <a:spcBef>
                <a:spcPct val="20000"/>
              </a:spcBef>
              <a:buChar char="•"/>
              <a:defRPr sz="2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15000"/>
              </a:spcAft>
              <a:buFont typeface="Times New Roman" panose="02020603050405020304" pitchFamily="18" charset="0"/>
              <a:buAutoNum type="arabicPeriod"/>
            </a:pPr>
            <a:r>
              <a:rPr lang="cs-CZ" altLang="cs-CZ" sz="2800"/>
              <a:t>Jednotkou elektrického napětí je ..................................... .</a:t>
            </a:r>
          </a:p>
          <a:p>
            <a:pPr>
              <a:spcBef>
                <a:spcPct val="0"/>
              </a:spcBef>
              <a:spcAft>
                <a:spcPct val="15000"/>
              </a:spcAft>
              <a:buFont typeface="Times New Roman" panose="02020603050405020304" pitchFamily="18" charset="0"/>
              <a:buAutoNum type="arabicPeriod"/>
            </a:pPr>
            <a:r>
              <a:rPr lang="cs-CZ" altLang="cs-CZ" sz="2800"/>
              <a:t>Elektrické napětí je  ........................ vykonaná ……………</a:t>
            </a:r>
            <a:br>
              <a:rPr lang="cs-CZ" altLang="cs-CZ" sz="2800"/>
            </a:br>
            <a:r>
              <a:rPr lang="cs-CZ" altLang="cs-CZ" sz="2800"/>
              <a:t>…….. při přemístění náboje.</a:t>
            </a:r>
          </a:p>
          <a:p>
            <a:pPr>
              <a:spcBef>
                <a:spcPct val="0"/>
              </a:spcBef>
              <a:spcAft>
                <a:spcPct val="15000"/>
              </a:spcAft>
              <a:buFont typeface="Times New Roman" panose="02020603050405020304" pitchFamily="18" charset="0"/>
              <a:buAutoNum type="arabicPeriod"/>
            </a:pPr>
            <a:r>
              <a:rPr lang="cs-CZ" altLang="cs-CZ" sz="2800"/>
              <a:t>Elektrické napětí měříme ……….......................</a:t>
            </a:r>
          </a:p>
          <a:p>
            <a:pPr>
              <a:spcBef>
                <a:spcPct val="0"/>
              </a:spcBef>
              <a:spcAft>
                <a:spcPct val="15000"/>
              </a:spcAft>
              <a:buFont typeface="Times New Roman" panose="02020603050405020304" pitchFamily="18" charset="0"/>
              <a:buAutoNum type="arabicPeriod"/>
            </a:pPr>
            <a:r>
              <a:rPr lang="cs-CZ" altLang="cs-CZ" sz="2800"/>
              <a:t>Voltmetr zapojujeme k danému spotřebiči</a:t>
            </a:r>
            <a:br>
              <a:rPr lang="cs-CZ" altLang="cs-CZ" sz="2800"/>
            </a:br>
            <a:r>
              <a:rPr lang="cs-CZ" altLang="cs-CZ" sz="2800"/>
              <a:t>……………………. </a:t>
            </a:r>
          </a:p>
          <a:p>
            <a:pPr>
              <a:spcBef>
                <a:spcPct val="0"/>
              </a:spcBef>
              <a:spcAft>
                <a:spcPct val="15000"/>
              </a:spcAft>
              <a:buFont typeface="Times New Roman" panose="02020603050405020304" pitchFamily="18" charset="0"/>
              <a:buAutoNum type="arabicPeriod"/>
            </a:pPr>
            <a:r>
              <a:rPr lang="cs-CZ" altLang="cs-CZ" sz="2800"/>
              <a:t>V elektrické zásuvce je  ..................... napětí o velikosti </a:t>
            </a:r>
            <a:br>
              <a:rPr lang="cs-CZ" altLang="cs-CZ" sz="2800"/>
            </a:br>
            <a:r>
              <a:rPr lang="cs-CZ" altLang="cs-CZ" sz="2800"/>
              <a:t>………...</a:t>
            </a:r>
          </a:p>
          <a:p>
            <a:pPr>
              <a:spcBef>
                <a:spcPct val="0"/>
              </a:spcBef>
              <a:spcAft>
                <a:spcPct val="15000"/>
              </a:spcAft>
              <a:buFont typeface="Times New Roman" panose="02020603050405020304" pitchFamily="18" charset="0"/>
              <a:buAutoNum type="arabicPeriod"/>
            </a:pPr>
            <a:r>
              <a:rPr lang="cs-CZ" altLang="cs-CZ" sz="2800"/>
              <a:t>Na fotografii je  …………. ., což je zdroj ……………..</a:t>
            </a:r>
            <a:br>
              <a:rPr lang="cs-CZ" altLang="cs-CZ" sz="2800"/>
            </a:br>
            <a:r>
              <a:rPr lang="cs-CZ" altLang="cs-CZ" sz="2800"/>
              <a:t>napětí.</a:t>
            </a:r>
          </a:p>
        </p:txBody>
      </p:sp>
      <p:sp>
        <p:nvSpPr>
          <p:cNvPr id="174087" name="Text Box 7"/>
          <p:cNvSpPr txBox="1">
            <a:spLocks noChangeArrowheads="1"/>
          </p:cNvSpPr>
          <p:nvPr/>
        </p:nvSpPr>
        <p:spPr bwMode="auto">
          <a:xfrm>
            <a:off x="5903913" y="1189038"/>
            <a:ext cx="644525" cy="4603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har char="•"/>
              <a:defRPr sz="3200">
                <a:solidFill>
                  <a:schemeClr val="tx1"/>
                </a:solidFill>
                <a:latin typeface="Times New Roman" panose="02020603050405020304" pitchFamily="18" charset="0"/>
              </a:defRPr>
            </a:lvl1pPr>
            <a:lvl2pPr marL="57150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714500" indent="-228600" defTabSz="762000">
              <a:spcBef>
                <a:spcPct val="20000"/>
              </a:spcBef>
              <a:buChar char="–"/>
              <a:defRPr sz="2000">
                <a:solidFill>
                  <a:schemeClr val="tx1"/>
                </a:solidFill>
                <a:latin typeface="Times New Roman" panose="02020603050405020304" pitchFamily="18" charset="0"/>
              </a:defRPr>
            </a:lvl4pPr>
            <a:lvl5pPr marL="2286000" indent="-228600" defTabSz="762000">
              <a:spcBef>
                <a:spcPct val="20000"/>
              </a:spcBef>
              <a:buChar char="•"/>
              <a:defRPr sz="2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15000"/>
              </a:spcAft>
              <a:buFontTx/>
              <a:buNone/>
            </a:pPr>
            <a:r>
              <a:rPr lang="sk-SK" altLang="cs-CZ" sz="2400" i="1">
                <a:solidFill>
                  <a:srgbClr val="FF0000"/>
                </a:solidFill>
              </a:rPr>
              <a:t>volt</a:t>
            </a:r>
          </a:p>
        </p:txBody>
      </p:sp>
      <p:sp>
        <p:nvSpPr>
          <p:cNvPr id="174088" name="Text Box 8"/>
          <p:cNvSpPr txBox="1">
            <a:spLocks noChangeArrowheads="1"/>
          </p:cNvSpPr>
          <p:nvPr/>
        </p:nvSpPr>
        <p:spPr bwMode="auto">
          <a:xfrm>
            <a:off x="509588" y="2095500"/>
            <a:ext cx="936625" cy="4619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har char="•"/>
              <a:defRPr sz="3200">
                <a:solidFill>
                  <a:schemeClr val="tx1"/>
                </a:solidFill>
                <a:latin typeface="Times New Roman" panose="02020603050405020304" pitchFamily="18" charset="0"/>
              </a:defRPr>
            </a:lvl1pPr>
            <a:lvl2pPr marL="57150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714500" indent="-228600" defTabSz="762000">
              <a:spcBef>
                <a:spcPct val="20000"/>
              </a:spcBef>
              <a:buChar char="–"/>
              <a:defRPr sz="2000">
                <a:solidFill>
                  <a:schemeClr val="tx1"/>
                </a:solidFill>
                <a:latin typeface="Times New Roman" panose="02020603050405020304" pitchFamily="18" charset="0"/>
              </a:defRPr>
            </a:lvl4pPr>
            <a:lvl5pPr marL="2286000" indent="-228600" defTabSz="762000">
              <a:spcBef>
                <a:spcPct val="20000"/>
              </a:spcBef>
              <a:buChar char="•"/>
              <a:defRPr sz="2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15000"/>
              </a:spcAft>
              <a:buFontTx/>
              <a:buNone/>
            </a:pPr>
            <a:r>
              <a:rPr lang="sk-SK" altLang="cs-CZ" sz="2400" i="1">
                <a:solidFill>
                  <a:srgbClr val="FF0000"/>
                </a:solidFill>
              </a:rPr>
              <a:t>polem</a:t>
            </a:r>
          </a:p>
        </p:txBody>
      </p:sp>
      <p:sp>
        <p:nvSpPr>
          <p:cNvPr id="174091" name="Text Box 11"/>
          <p:cNvSpPr txBox="1">
            <a:spLocks noChangeArrowheads="1"/>
          </p:cNvSpPr>
          <p:nvPr/>
        </p:nvSpPr>
        <p:spPr bwMode="auto">
          <a:xfrm>
            <a:off x="4154488" y="2593975"/>
            <a:ext cx="3254375" cy="4603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har char="•"/>
              <a:defRPr sz="3200">
                <a:solidFill>
                  <a:schemeClr val="tx1"/>
                </a:solidFill>
                <a:latin typeface="Times New Roman" panose="02020603050405020304" pitchFamily="18" charset="0"/>
              </a:defRPr>
            </a:lvl1pPr>
            <a:lvl2pPr marL="57150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714500" indent="-228600" defTabSz="762000">
              <a:spcBef>
                <a:spcPct val="20000"/>
              </a:spcBef>
              <a:buChar char="–"/>
              <a:defRPr sz="2000">
                <a:solidFill>
                  <a:schemeClr val="tx1"/>
                </a:solidFill>
                <a:latin typeface="Times New Roman" panose="02020603050405020304" pitchFamily="18" charset="0"/>
              </a:defRPr>
            </a:lvl4pPr>
            <a:lvl5pPr marL="2286000" indent="-228600" defTabSz="762000">
              <a:spcBef>
                <a:spcPct val="20000"/>
              </a:spcBef>
              <a:buChar char="•"/>
              <a:defRPr sz="2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15000"/>
              </a:spcAft>
              <a:buFontTx/>
              <a:buNone/>
            </a:pPr>
            <a:r>
              <a:rPr lang="sk-SK" altLang="cs-CZ" sz="2400" i="1">
                <a:solidFill>
                  <a:srgbClr val="FF0000"/>
                </a:solidFill>
              </a:rPr>
              <a:t>voltmetrem, multimetrem</a:t>
            </a:r>
          </a:p>
        </p:txBody>
      </p:sp>
      <p:sp>
        <p:nvSpPr>
          <p:cNvPr id="174092" name="Text Box 12"/>
          <p:cNvSpPr txBox="1">
            <a:spLocks noChangeArrowheads="1"/>
          </p:cNvSpPr>
          <p:nvPr/>
        </p:nvSpPr>
        <p:spPr bwMode="auto">
          <a:xfrm>
            <a:off x="166688" y="636588"/>
            <a:ext cx="2265362" cy="5953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har char="•"/>
              <a:defRPr sz="3200">
                <a:solidFill>
                  <a:schemeClr val="tx1"/>
                </a:solidFill>
                <a:latin typeface="Times New Roman" panose="02020603050405020304" pitchFamily="18" charset="0"/>
              </a:defRPr>
            </a:lvl1pPr>
            <a:lvl2pPr marL="57150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714500" indent="-228600" defTabSz="762000">
              <a:spcBef>
                <a:spcPct val="20000"/>
              </a:spcBef>
              <a:buChar char="–"/>
              <a:defRPr sz="2000">
                <a:solidFill>
                  <a:schemeClr val="tx1"/>
                </a:solidFill>
                <a:latin typeface="Times New Roman" panose="02020603050405020304" pitchFamily="18" charset="0"/>
              </a:defRPr>
            </a:lvl4pPr>
            <a:lvl5pPr marL="2286000" indent="-228600" defTabSz="762000">
              <a:spcBef>
                <a:spcPct val="20000"/>
              </a:spcBef>
              <a:buChar char="•"/>
              <a:defRPr sz="2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15000"/>
              </a:spcAft>
              <a:buFontTx/>
              <a:buNone/>
            </a:pPr>
            <a:r>
              <a:rPr lang="sk-SK" altLang="cs-CZ" sz="3300">
                <a:solidFill>
                  <a:srgbClr val="FF0000"/>
                </a:solidFill>
              </a:rPr>
              <a:t>Zopakujte si</a:t>
            </a:r>
          </a:p>
        </p:txBody>
      </p:sp>
      <p:sp>
        <p:nvSpPr>
          <p:cNvPr id="174095" name="Text Box 15"/>
          <p:cNvSpPr txBox="1">
            <a:spLocks noChangeArrowheads="1"/>
          </p:cNvSpPr>
          <p:nvPr/>
        </p:nvSpPr>
        <p:spPr bwMode="auto">
          <a:xfrm>
            <a:off x="4095750" y="3979863"/>
            <a:ext cx="1174750" cy="4603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har char="•"/>
              <a:defRPr sz="3200">
                <a:solidFill>
                  <a:schemeClr val="tx1"/>
                </a:solidFill>
                <a:latin typeface="Times New Roman" panose="02020603050405020304" pitchFamily="18" charset="0"/>
              </a:defRPr>
            </a:lvl1pPr>
            <a:lvl2pPr marL="57150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714500" indent="-228600" defTabSz="762000">
              <a:spcBef>
                <a:spcPct val="20000"/>
              </a:spcBef>
              <a:buChar char="–"/>
              <a:defRPr sz="2000">
                <a:solidFill>
                  <a:schemeClr val="tx1"/>
                </a:solidFill>
                <a:latin typeface="Times New Roman" panose="02020603050405020304" pitchFamily="18" charset="0"/>
              </a:defRPr>
            </a:lvl4pPr>
            <a:lvl5pPr marL="2286000" indent="-228600" defTabSz="762000">
              <a:spcBef>
                <a:spcPct val="20000"/>
              </a:spcBef>
              <a:buChar char="•"/>
              <a:defRPr sz="2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15000"/>
              </a:spcAft>
              <a:buFontTx/>
              <a:buNone/>
            </a:pPr>
            <a:r>
              <a:rPr lang="sk-SK" altLang="cs-CZ" sz="2400" i="1">
                <a:solidFill>
                  <a:srgbClr val="FF0000"/>
                </a:solidFill>
              </a:rPr>
              <a:t>střídavé</a:t>
            </a:r>
          </a:p>
        </p:txBody>
      </p:sp>
      <p:sp>
        <p:nvSpPr>
          <p:cNvPr id="23563" name="Rectangle 5"/>
          <p:cNvSpPr>
            <a:spLocks noChangeArrowheads="1"/>
          </p:cNvSpPr>
          <p:nvPr/>
        </p:nvSpPr>
        <p:spPr bwMode="auto">
          <a:xfrm>
            <a:off x="0" y="1588"/>
            <a:ext cx="9144000" cy="61595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panose="02020603050405020304" pitchFamily="18" charset="0"/>
              </a:defRPr>
            </a:lvl1pPr>
            <a:lvl2pPr indent="-171450">
              <a:defRPr sz="2400">
                <a:solidFill>
                  <a:schemeClr val="tx1"/>
                </a:solidFill>
                <a:latin typeface="Times New Roman" panose="02020603050405020304" pitchFamily="18" charset="0"/>
              </a:defRPr>
            </a:lvl2pPr>
            <a:lvl3pPr indent="-165100">
              <a:defRPr sz="2400">
                <a:solidFill>
                  <a:schemeClr val="tx1"/>
                </a:solidFill>
                <a:latin typeface="Times New Roman" panose="02020603050405020304" pitchFamily="18" charset="0"/>
              </a:defRPr>
            </a:lvl3pPr>
            <a:lvl4pPr indent="-169863">
              <a:defRPr sz="2400">
                <a:solidFill>
                  <a:schemeClr val="tx1"/>
                </a:solidFill>
                <a:latin typeface="Times New Roman" panose="02020603050405020304" pitchFamily="18" charset="0"/>
              </a:defRPr>
            </a:lvl4pPr>
            <a:lvl5pPr indent="-173038">
              <a:defRPr sz="2400">
                <a:solidFill>
                  <a:schemeClr val="tx1"/>
                </a:solidFill>
                <a:latin typeface="Times New Roman" panose="02020603050405020304" pitchFamily="18" charset="0"/>
              </a:defRPr>
            </a:lvl5pPr>
            <a:lvl6pPr indent="-173038" eaLnBrk="0" fontAlgn="base" hangingPunct="0">
              <a:spcBef>
                <a:spcPct val="0"/>
              </a:spcBef>
              <a:spcAft>
                <a:spcPct val="0"/>
              </a:spcAft>
              <a:defRPr sz="2400">
                <a:solidFill>
                  <a:schemeClr val="tx1"/>
                </a:solidFill>
                <a:latin typeface="Times New Roman" panose="02020603050405020304" pitchFamily="18" charset="0"/>
              </a:defRPr>
            </a:lvl6pPr>
            <a:lvl7pPr indent="-173038" eaLnBrk="0" fontAlgn="base" hangingPunct="0">
              <a:spcBef>
                <a:spcPct val="0"/>
              </a:spcBef>
              <a:spcAft>
                <a:spcPct val="0"/>
              </a:spcAft>
              <a:defRPr sz="2400">
                <a:solidFill>
                  <a:schemeClr val="tx1"/>
                </a:solidFill>
                <a:latin typeface="Times New Roman" panose="02020603050405020304" pitchFamily="18" charset="0"/>
              </a:defRPr>
            </a:lvl7pPr>
            <a:lvl8pPr indent="-173038" eaLnBrk="0" fontAlgn="base" hangingPunct="0">
              <a:spcBef>
                <a:spcPct val="0"/>
              </a:spcBef>
              <a:spcAft>
                <a:spcPct val="0"/>
              </a:spcAft>
              <a:defRPr sz="2400">
                <a:solidFill>
                  <a:schemeClr val="tx1"/>
                </a:solidFill>
                <a:latin typeface="Times New Roman" panose="02020603050405020304" pitchFamily="18" charset="0"/>
              </a:defRPr>
            </a:lvl8pPr>
            <a:lvl9pPr indent="-173038"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sk-SK" altLang="cs-CZ" sz="3400" b="1" dirty="0" smtClean="0">
                <a:solidFill>
                  <a:schemeClr val="bg1"/>
                </a:solidFill>
                <a:latin typeface="Calibri" panose="020F0502020204030204" pitchFamily="34" charset="0"/>
              </a:rPr>
              <a:t>1.5b</a:t>
            </a:r>
            <a:r>
              <a:rPr lang="sk-SK" altLang="cs-CZ" sz="3400" b="1" dirty="0" smtClean="0">
                <a:solidFill>
                  <a:schemeClr val="bg1"/>
                </a:solidFill>
                <a:latin typeface="Calibri" panose="020F0502020204030204" pitchFamily="34" charset="0"/>
              </a:rPr>
              <a:t> </a:t>
            </a:r>
            <a:r>
              <a:rPr lang="sk-SK" altLang="cs-CZ" sz="3400" b="1" dirty="0">
                <a:solidFill>
                  <a:schemeClr val="bg1"/>
                </a:solidFill>
                <a:latin typeface="Calibri" panose="020F0502020204030204" pitchFamily="34" charset="0"/>
              </a:rPr>
              <a:t>– ELEKTRICKÉ NAPĚTÍ A JEHO MĚŘENÍ</a:t>
            </a:r>
          </a:p>
        </p:txBody>
      </p:sp>
      <p:sp>
        <p:nvSpPr>
          <p:cNvPr id="13" name="Text Box 15"/>
          <p:cNvSpPr txBox="1">
            <a:spLocks noChangeArrowheads="1"/>
          </p:cNvSpPr>
          <p:nvPr/>
        </p:nvSpPr>
        <p:spPr bwMode="auto">
          <a:xfrm>
            <a:off x="590550" y="3535363"/>
            <a:ext cx="1362075" cy="4603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har char="•"/>
              <a:defRPr sz="3200">
                <a:solidFill>
                  <a:schemeClr val="tx1"/>
                </a:solidFill>
                <a:latin typeface="Times New Roman" panose="02020603050405020304" pitchFamily="18" charset="0"/>
              </a:defRPr>
            </a:lvl1pPr>
            <a:lvl2pPr marL="57150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714500" indent="-228600" defTabSz="762000">
              <a:spcBef>
                <a:spcPct val="20000"/>
              </a:spcBef>
              <a:buChar char="–"/>
              <a:defRPr sz="2000">
                <a:solidFill>
                  <a:schemeClr val="tx1"/>
                </a:solidFill>
                <a:latin typeface="Times New Roman" panose="02020603050405020304" pitchFamily="18" charset="0"/>
              </a:defRPr>
            </a:lvl4pPr>
            <a:lvl5pPr marL="2286000" indent="-228600" defTabSz="762000">
              <a:spcBef>
                <a:spcPct val="20000"/>
              </a:spcBef>
              <a:buChar char="•"/>
              <a:defRPr sz="2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15000"/>
              </a:spcAft>
              <a:buFontTx/>
              <a:buNone/>
            </a:pPr>
            <a:r>
              <a:rPr lang="sk-SK" altLang="cs-CZ" sz="2400" i="1">
                <a:solidFill>
                  <a:srgbClr val="FF0000"/>
                </a:solidFill>
              </a:rPr>
              <a:t>paralelně</a:t>
            </a:r>
          </a:p>
        </p:txBody>
      </p:sp>
      <p:sp>
        <p:nvSpPr>
          <p:cNvPr id="15" name="Text Box 7"/>
          <p:cNvSpPr txBox="1">
            <a:spLocks noChangeArrowheads="1"/>
          </p:cNvSpPr>
          <p:nvPr/>
        </p:nvSpPr>
        <p:spPr bwMode="auto">
          <a:xfrm>
            <a:off x="3500438" y="1677988"/>
            <a:ext cx="2171700" cy="4619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har char="•"/>
              <a:defRPr sz="3200">
                <a:solidFill>
                  <a:schemeClr val="tx1"/>
                </a:solidFill>
                <a:latin typeface="Times New Roman" panose="02020603050405020304" pitchFamily="18" charset="0"/>
              </a:defRPr>
            </a:lvl1pPr>
            <a:lvl2pPr marL="57150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714500" indent="-228600" defTabSz="762000">
              <a:spcBef>
                <a:spcPct val="20000"/>
              </a:spcBef>
              <a:buChar char="–"/>
              <a:defRPr sz="2000">
                <a:solidFill>
                  <a:schemeClr val="tx1"/>
                </a:solidFill>
                <a:latin typeface="Times New Roman" panose="02020603050405020304" pitchFamily="18" charset="0"/>
              </a:defRPr>
            </a:lvl4pPr>
            <a:lvl5pPr marL="2286000" indent="-228600" defTabSz="762000">
              <a:spcBef>
                <a:spcPct val="20000"/>
              </a:spcBef>
              <a:buChar char="•"/>
              <a:defRPr sz="2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15000"/>
              </a:spcAft>
              <a:buFontTx/>
              <a:buNone/>
            </a:pPr>
            <a:r>
              <a:rPr lang="sk-SK" altLang="cs-CZ" sz="2400" i="1">
                <a:solidFill>
                  <a:srgbClr val="FF0000"/>
                </a:solidFill>
              </a:rPr>
              <a:t>elektrická práce</a:t>
            </a:r>
          </a:p>
        </p:txBody>
      </p:sp>
      <p:sp>
        <p:nvSpPr>
          <p:cNvPr id="16" name="Text Box 7"/>
          <p:cNvSpPr txBox="1">
            <a:spLocks noChangeArrowheads="1"/>
          </p:cNvSpPr>
          <p:nvPr/>
        </p:nvSpPr>
        <p:spPr bwMode="auto">
          <a:xfrm>
            <a:off x="7178675" y="1663700"/>
            <a:ext cx="1600200" cy="4603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har char="•"/>
              <a:defRPr sz="3200">
                <a:solidFill>
                  <a:schemeClr val="tx1"/>
                </a:solidFill>
                <a:latin typeface="Times New Roman" panose="02020603050405020304" pitchFamily="18" charset="0"/>
              </a:defRPr>
            </a:lvl1pPr>
            <a:lvl2pPr marL="57150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714500" indent="-228600" defTabSz="762000">
              <a:spcBef>
                <a:spcPct val="20000"/>
              </a:spcBef>
              <a:buChar char="–"/>
              <a:defRPr sz="2000">
                <a:solidFill>
                  <a:schemeClr val="tx1"/>
                </a:solidFill>
                <a:latin typeface="Times New Roman" panose="02020603050405020304" pitchFamily="18" charset="0"/>
              </a:defRPr>
            </a:lvl4pPr>
            <a:lvl5pPr marL="2286000" indent="-228600" defTabSz="762000">
              <a:spcBef>
                <a:spcPct val="20000"/>
              </a:spcBef>
              <a:buChar char="•"/>
              <a:defRPr sz="2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15000"/>
              </a:spcAft>
              <a:buFontTx/>
              <a:buNone/>
            </a:pPr>
            <a:r>
              <a:rPr lang="sk-SK" altLang="cs-CZ" sz="2400" i="1">
                <a:solidFill>
                  <a:srgbClr val="FF0000"/>
                </a:solidFill>
              </a:rPr>
              <a:t>elektrickým</a:t>
            </a:r>
          </a:p>
        </p:txBody>
      </p:sp>
      <p:sp>
        <p:nvSpPr>
          <p:cNvPr id="18" name="Text Box 15"/>
          <p:cNvSpPr txBox="1">
            <a:spLocks noChangeArrowheads="1"/>
          </p:cNvSpPr>
          <p:nvPr/>
        </p:nvSpPr>
        <p:spPr bwMode="auto">
          <a:xfrm>
            <a:off x="2909888" y="4926013"/>
            <a:ext cx="1603375" cy="4619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har char="•"/>
              <a:defRPr sz="3200">
                <a:solidFill>
                  <a:schemeClr val="tx1"/>
                </a:solidFill>
                <a:latin typeface="Times New Roman" panose="02020603050405020304" pitchFamily="18" charset="0"/>
              </a:defRPr>
            </a:lvl1pPr>
            <a:lvl2pPr marL="57150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714500" indent="-228600" defTabSz="762000">
              <a:spcBef>
                <a:spcPct val="20000"/>
              </a:spcBef>
              <a:buChar char="–"/>
              <a:defRPr sz="2000">
                <a:solidFill>
                  <a:schemeClr val="tx1"/>
                </a:solidFill>
                <a:latin typeface="Times New Roman" panose="02020603050405020304" pitchFamily="18" charset="0"/>
              </a:defRPr>
            </a:lvl4pPr>
            <a:lvl5pPr marL="2286000" indent="-228600" defTabSz="762000">
              <a:spcBef>
                <a:spcPct val="20000"/>
              </a:spcBef>
              <a:buChar char="•"/>
              <a:defRPr sz="2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15000"/>
              </a:spcAft>
              <a:buFontTx/>
              <a:buNone/>
            </a:pPr>
            <a:r>
              <a:rPr lang="sk-SK" altLang="cs-CZ" sz="2400" i="1">
                <a:solidFill>
                  <a:srgbClr val="FF0000"/>
                </a:solidFill>
              </a:rPr>
              <a:t>akumulátor</a:t>
            </a:r>
          </a:p>
        </p:txBody>
      </p:sp>
      <p:sp>
        <p:nvSpPr>
          <p:cNvPr id="19" name="Text Box 15"/>
          <p:cNvSpPr txBox="1">
            <a:spLocks noChangeArrowheads="1"/>
          </p:cNvSpPr>
          <p:nvPr/>
        </p:nvSpPr>
        <p:spPr bwMode="auto">
          <a:xfrm>
            <a:off x="684213" y="4446588"/>
            <a:ext cx="911225" cy="4619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har char="•"/>
              <a:defRPr sz="3200">
                <a:solidFill>
                  <a:schemeClr val="tx1"/>
                </a:solidFill>
                <a:latin typeface="Times New Roman" panose="02020603050405020304" pitchFamily="18" charset="0"/>
              </a:defRPr>
            </a:lvl1pPr>
            <a:lvl2pPr marL="57150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714500" indent="-228600" defTabSz="762000">
              <a:spcBef>
                <a:spcPct val="20000"/>
              </a:spcBef>
              <a:buChar char="–"/>
              <a:defRPr sz="2000">
                <a:solidFill>
                  <a:schemeClr val="tx1"/>
                </a:solidFill>
                <a:latin typeface="Times New Roman" panose="02020603050405020304" pitchFamily="18" charset="0"/>
              </a:defRPr>
            </a:lvl4pPr>
            <a:lvl5pPr marL="2286000" indent="-228600" defTabSz="762000">
              <a:spcBef>
                <a:spcPct val="20000"/>
              </a:spcBef>
              <a:buChar char="•"/>
              <a:defRPr sz="2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15000"/>
              </a:spcAft>
              <a:buFontTx/>
              <a:buNone/>
            </a:pPr>
            <a:r>
              <a:rPr lang="sk-SK" altLang="cs-CZ" sz="2400" i="1">
                <a:solidFill>
                  <a:srgbClr val="FF0000"/>
                </a:solidFill>
              </a:rPr>
              <a:t>230 V</a:t>
            </a:r>
          </a:p>
        </p:txBody>
      </p:sp>
      <p:sp>
        <p:nvSpPr>
          <p:cNvPr id="20" name="Text Box 15"/>
          <p:cNvSpPr txBox="1">
            <a:spLocks noChangeArrowheads="1"/>
          </p:cNvSpPr>
          <p:nvPr/>
        </p:nvSpPr>
        <p:spPr bwMode="auto">
          <a:xfrm>
            <a:off x="6497638" y="4908550"/>
            <a:ext cx="2116137" cy="4603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har char="•"/>
              <a:defRPr sz="3200">
                <a:solidFill>
                  <a:schemeClr val="tx1"/>
                </a:solidFill>
                <a:latin typeface="Times New Roman" panose="02020603050405020304" pitchFamily="18" charset="0"/>
              </a:defRPr>
            </a:lvl1pPr>
            <a:lvl2pPr marL="57150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714500" indent="-228600" defTabSz="762000">
              <a:spcBef>
                <a:spcPct val="20000"/>
              </a:spcBef>
              <a:buChar char="–"/>
              <a:defRPr sz="2000">
                <a:solidFill>
                  <a:schemeClr val="tx1"/>
                </a:solidFill>
                <a:latin typeface="Times New Roman" panose="02020603050405020304" pitchFamily="18" charset="0"/>
              </a:defRPr>
            </a:lvl4pPr>
            <a:lvl5pPr marL="2286000" indent="-228600" defTabSz="762000">
              <a:spcBef>
                <a:spcPct val="20000"/>
              </a:spcBef>
              <a:buChar char="•"/>
              <a:defRPr sz="2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15000"/>
              </a:spcAft>
              <a:buFontTx/>
              <a:buNone/>
            </a:pPr>
            <a:r>
              <a:rPr lang="sk-SK" altLang="cs-CZ" sz="2400" i="1">
                <a:solidFill>
                  <a:srgbClr val="FF0000"/>
                </a:solidFill>
              </a:rPr>
              <a:t>stejnosměrného</a:t>
            </a:r>
          </a:p>
        </p:txBody>
      </p:sp>
      <p:pic>
        <p:nvPicPr>
          <p:cNvPr id="23570" name="Picture 4" descr="http://i.idnes.cz/07/011/gal/FDV184613_autobateri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7988" y="5357813"/>
            <a:ext cx="16383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4092"/>
                                        </p:tgtEl>
                                        <p:attrNameLst>
                                          <p:attrName>style.visibility</p:attrName>
                                        </p:attrNameLst>
                                      </p:cBhvr>
                                      <p:to>
                                        <p:strVal val="visible"/>
                                      </p:to>
                                    </p:set>
                                    <p:animEffect transition="in" filter="wipe(left)">
                                      <p:cBhvr>
                                        <p:cTn id="7" dur="500"/>
                                        <p:tgtEl>
                                          <p:spTgt spid="1740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087"/>
                                        </p:tgtEl>
                                        <p:attrNameLst>
                                          <p:attrName>style.visibility</p:attrName>
                                        </p:attrNameLst>
                                      </p:cBhvr>
                                      <p:to>
                                        <p:strVal val="visible"/>
                                      </p:to>
                                    </p:set>
                                    <p:animEffect transition="in" filter="wipe(left)">
                                      <p:cBhvr>
                                        <p:cTn id="12" dur="500"/>
                                        <p:tgtEl>
                                          <p:spTgt spid="1740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74088"/>
                                        </p:tgtEl>
                                        <p:attrNameLst>
                                          <p:attrName>style.visibility</p:attrName>
                                        </p:attrNameLst>
                                      </p:cBhvr>
                                      <p:to>
                                        <p:strVal val="visible"/>
                                      </p:to>
                                    </p:set>
                                    <p:animEffect transition="in" filter="wipe(left)">
                                      <p:cBhvr>
                                        <p:cTn id="25" dur="500"/>
                                        <p:tgtEl>
                                          <p:spTgt spid="17408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74091"/>
                                        </p:tgtEl>
                                        <p:attrNameLst>
                                          <p:attrName>style.visibility</p:attrName>
                                        </p:attrNameLst>
                                      </p:cBhvr>
                                      <p:to>
                                        <p:strVal val="visible"/>
                                      </p:to>
                                    </p:set>
                                    <p:animEffect transition="in" filter="wipe(left)">
                                      <p:cBhvr>
                                        <p:cTn id="30" dur="500"/>
                                        <p:tgtEl>
                                          <p:spTgt spid="17409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74095"/>
                                        </p:tgtEl>
                                        <p:attrNameLst>
                                          <p:attrName>style.visibility</p:attrName>
                                        </p:attrNameLst>
                                      </p:cBhvr>
                                      <p:to>
                                        <p:strVal val="visible"/>
                                      </p:to>
                                    </p:set>
                                    <p:animEffect transition="in" filter="wipe(left)">
                                      <p:cBhvr>
                                        <p:cTn id="40" dur="500"/>
                                        <p:tgtEl>
                                          <p:spTgt spid="17409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500"/>
                                        <p:tgtEl>
                                          <p:spTgt spid="1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left)">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7" grpId="0" autoUpdateAnimBg="0"/>
      <p:bldP spid="174088" grpId="0" autoUpdateAnimBg="0"/>
      <p:bldP spid="174091" grpId="0" autoUpdateAnimBg="0"/>
      <p:bldP spid="174092" grpId="0" autoUpdateAnimBg="0"/>
      <p:bldP spid="174095" grpId="0" autoUpdateAnimBg="0"/>
      <p:bldP spid="13" grpId="0" autoUpdateAnimBg="0"/>
      <p:bldP spid="15" grpId="0" autoUpdateAnimBg="0"/>
      <p:bldP spid="16" grpId="0" autoUpdateAnimBg="0"/>
      <p:bldP spid="18" grpId="0" autoUpdateAnimBg="0"/>
      <p:bldP spid="19" grpId="0" autoUpdateAnimBg="0"/>
      <p:bldP spid="20"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0" y="1924050"/>
            <a:ext cx="9144000" cy="61595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ts val="1200"/>
              </a:spcBef>
              <a:buClr>
                <a:srgbClr val="838995"/>
              </a:buClr>
              <a:buFont typeface="Arial" panose="020B0604020202020204" pitchFamily="34" charset="0"/>
              <a:defRPr>
                <a:solidFill>
                  <a:schemeClr val="tx1"/>
                </a:solidFill>
                <a:latin typeface="Corbel" panose="020B0503020204020204" pitchFamily="34" charset="0"/>
                <a:cs typeface="Tahoma" panose="020B0604030504040204" pitchFamily="34" charset="0"/>
              </a:defRPr>
            </a:lvl1pPr>
            <a:lvl2pPr marL="171450" indent="-171450">
              <a:spcBef>
                <a:spcPts val="600"/>
              </a:spcBef>
              <a:buClr>
                <a:schemeClr val="accent1"/>
              </a:buClr>
              <a:buFont typeface="Arial" panose="020B0604020202020204" pitchFamily="34" charset="0"/>
              <a:buChar char="•"/>
              <a:defRPr sz="1600">
                <a:solidFill>
                  <a:schemeClr val="tx1"/>
                </a:solidFill>
                <a:latin typeface="Corbel" panose="020B0503020204020204" pitchFamily="34" charset="0"/>
                <a:cs typeface="Tahoma" panose="020B0604030504040204" pitchFamily="34" charset="0"/>
              </a:defRPr>
            </a:lvl2pPr>
            <a:lvl3pPr marL="344488" indent="-165100">
              <a:spcBef>
                <a:spcPts val="600"/>
              </a:spcBef>
              <a:buClr>
                <a:schemeClr val="accent1"/>
              </a:buClr>
              <a:buFont typeface="Arial" panose="020B0604020202020204" pitchFamily="34" charset="0"/>
              <a:buChar char="•"/>
              <a:defRPr sz="1600">
                <a:solidFill>
                  <a:schemeClr val="tx1"/>
                </a:solidFill>
                <a:latin typeface="Corbel" panose="020B0503020204020204" pitchFamily="34" charset="0"/>
                <a:cs typeface="Tahoma" panose="020B0604030504040204" pitchFamily="34" charset="0"/>
              </a:defRPr>
            </a:lvl3pPr>
            <a:lvl4pPr marL="517525" indent="-169863">
              <a:spcBef>
                <a:spcPts val="600"/>
              </a:spcBef>
              <a:buClr>
                <a:schemeClr val="accent1"/>
              </a:buClr>
              <a:buFont typeface="Arial" panose="020B0604020202020204" pitchFamily="34" charset="0"/>
              <a:buChar char="•"/>
              <a:defRPr sz="1600">
                <a:solidFill>
                  <a:schemeClr val="tx1"/>
                </a:solidFill>
                <a:latin typeface="Corbel" panose="020B0503020204020204" pitchFamily="34" charset="0"/>
                <a:cs typeface="Tahoma" panose="020B0604030504040204" pitchFamily="34" charset="0"/>
              </a:defRPr>
            </a:lvl4pPr>
            <a:lvl5pPr marL="688975" indent="-173038">
              <a:spcBef>
                <a:spcPts val="600"/>
              </a:spcBef>
              <a:buClr>
                <a:schemeClr val="accent1"/>
              </a:buClr>
              <a:buFont typeface="Arial" panose="020B0604020202020204" pitchFamily="34" charset="0"/>
              <a:buChar char="•"/>
              <a:defRPr sz="1600">
                <a:solidFill>
                  <a:schemeClr val="tx1"/>
                </a:solidFill>
                <a:latin typeface="Corbel" panose="020B0503020204020204" pitchFamily="34" charset="0"/>
                <a:cs typeface="Tahoma" panose="020B0604030504040204" pitchFamily="34" charset="0"/>
              </a:defRPr>
            </a:lvl5pPr>
            <a:lvl6pPr marL="1146175" indent="-173038" eaLnBrk="0" fontAlgn="base" hangingPunct="0">
              <a:spcBef>
                <a:spcPts val="600"/>
              </a:spcBef>
              <a:spcAft>
                <a:spcPct val="0"/>
              </a:spcAft>
              <a:buClr>
                <a:schemeClr val="accent1"/>
              </a:buClr>
              <a:buFont typeface="Arial" panose="020B0604020202020204" pitchFamily="34" charset="0"/>
              <a:buChar char="•"/>
              <a:defRPr sz="1600">
                <a:solidFill>
                  <a:schemeClr val="tx1"/>
                </a:solidFill>
                <a:latin typeface="Corbel" panose="020B0503020204020204" pitchFamily="34" charset="0"/>
                <a:cs typeface="Tahoma" panose="020B0604030504040204" pitchFamily="34" charset="0"/>
              </a:defRPr>
            </a:lvl6pPr>
            <a:lvl7pPr marL="1603375" indent="-173038" eaLnBrk="0" fontAlgn="base" hangingPunct="0">
              <a:spcBef>
                <a:spcPts val="600"/>
              </a:spcBef>
              <a:spcAft>
                <a:spcPct val="0"/>
              </a:spcAft>
              <a:buClr>
                <a:schemeClr val="accent1"/>
              </a:buClr>
              <a:buFont typeface="Arial" panose="020B0604020202020204" pitchFamily="34" charset="0"/>
              <a:buChar char="•"/>
              <a:defRPr sz="1600">
                <a:solidFill>
                  <a:schemeClr val="tx1"/>
                </a:solidFill>
                <a:latin typeface="Corbel" panose="020B0503020204020204" pitchFamily="34" charset="0"/>
                <a:cs typeface="Tahoma" panose="020B0604030504040204" pitchFamily="34" charset="0"/>
              </a:defRPr>
            </a:lvl7pPr>
            <a:lvl8pPr marL="2060575" indent="-173038" eaLnBrk="0" fontAlgn="base" hangingPunct="0">
              <a:spcBef>
                <a:spcPts val="600"/>
              </a:spcBef>
              <a:spcAft>
                <a:spcPct val="0"/>
              </a:spcAft>
              <a:buClr>
                <a:schemeClr val="accent1"/>
              </a:buClr>
              <a:buFont typeface="Arial" panose="020B0604020202020204" pitchFamily="34" charset="0"/>
              <a:buChar char="•"/>
              <a:defRPr sz="1600">
                <a:solidFill>
                  <a:schemeClr val="tx1"/>
                </a:solidFill>
                <a:latin typeface="Corbel" panose="020B0503020204020204" pitchFamily="34" charset="0"/>
                <a:cs typeface="Tahoma" panose="020B0604030504040204" pitchFamily="34" charset="0"/>
              </a:defRPr>
            </a:lvl8pPr>
            <a:lvl9pPr marL="2517775" indent="-173038" eaLnBrk="0" fontAlgn="base" hangingPunct="0">
              <a:spcBef>
                <a:spcPts val="600"/>
              </a:spcBef>
              <a:spcAft>
                <a:spcPct val="0"/>
              </a:spcAft>
              <a:buClr>
                <a:schemeClr val="accent1"/>
              </a:buClr>
              <a:buFont typeface="Arial" panose="020B0604020202020204" pitchFamily="34" charset="0"/>
              <a:buChar char="•"/>
              <a:defRPr sz="1600">
                <a:solidFill>
                  <a:schemeClr val="tx1"/>
                </a:solidFill>
                <a:latin typeface="Corbel" panose="020B0503020204020204" pitchFamily="34" charset="0"/>
                <a:cs typeface="Tahoma" panose="020B0604030504040204" pitchFamily="34" charset="0"/>
              </a:defRPr>
            </a:lvl9pPr>
          </a:lstStyle>
          <a:p>
            <a:pPr algn="ctr">
              <a:spcBef>
                <a:spcPct val="0"/>
              </a:spcBef>
              <a:buClrTx/>
              <a:buFontTx/>
              <a:buNone/>
            </a:pPr>
            <a:r>
              <a:rPr lang="sk-SK" altLang="cs-CZ" sz="3400" b="1" dirty="0" smtClean="0">
                <a:solidFill>
                  <a:schemeClr val="bg1"/>
                </a:solidFill>
                <a:latin typeface="Calibri" panose="020F0502020204030204" pitchFamily="34" charset="0"/>
              </a:rPr>
              <a:t>05c </a:t>
            </a:r>
            <a:r>
              <a:rPr lang="sk-SK" altLang="cs-CZ" sz="3400" b="1" dirty="0">
                <a:solidFill>
                  <a:schemeClr val="bg1"/>
                </a:solidFill>
                <a:latin typeface="Calibri" panose="020F0502020204030204" pitchFamily="34" charset="0"/>
              </a:rPr>
              <a:t>– ELEKTRICKÝ PROUD A JEHO MĚŘENÍ</a:t>
            </a:r>
          </a:p>
        </p:txBody>
      </p:sp>
    </p:spTree>
    <p:extLst>
      <p:ext uri="{BB962C8B-B14F-4D97-AF65-F5344CB8AC3E}">
        <p14:creationId xmlns:p14="http://schemas.microsoft.com/office/powerpoint/2010/main" val="2404125233"/>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nvSpPr>
        <p:spPr bwMode="auto">
          <a:xfrm>
            <a:off x="0" y="1588"/>
            <a:ext cx="9144000" cy="61595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panose="02020603050405020304" pitchFamily="18" charset="0"/>
              </a:defRPr>
            </a:lvl1pPr>
            <a:lvl2pPr indent="-171450">
              <a:defRPr sz="2400">
                <a:solidFill>
                  <a:schemeClr val="tx1"/>
                </a:solidFill>
                <a:latin typeface="Times New Roman" panose="02020603050405020304" pitchFamily="18" charset="0"/>
              </a:defRPr>
            </a:lvl2pPr>
            <a:lvl3pPr indent="-165100">
              <a:defRPr sz="2400">
                <a:solidFill>
                  <a:schemeClr val="tx1"/>
                </a:solidFill>
                <a:latin typeface="Times New Roman" panose="02020603050405020304" pitchFamily="18" charset="0"/>
              </a:defRPr>
            </a:lvl3pPr>
            <a:lvl4pPr indent="-169863">
              <a:defRPr sz="2400">
                <a:solidFill>
                  <a:schemeClr val="tx1"/>
                </a:solidFill>
                <a:latin typeface="Times New Roman" panose="02020603050405020304" pitchFamily="18" charset="0"/>
              </a:defRPr>
            </a:lvl4pPr>
            <a:lvl5pPr indent="-173038">
              <a:defRPr sz="2400">
                <a:solidFill>
                  <a:schemeClr val="tx1"/>
                </a:solidFill>
                <a:latin typeface="Times New Roman" panose="02020603050405020304" pitchFamily="18" charset="0"/>
              </a:defRPr>
            </a:lvl5pPr>
            <a:lvl6pPr indent="-173038" eaLnBrk="0" fontAlgn="base" hangingPunct="0">
              <a:spcBef>
                <a:spcPct val="0"/>
              </a:spcBef>
              <a:spcAft>
                <a:spcPct val="0"/>
              </a:spcAft>
              <a:defRPr sz="2400">
                <a:solidFill>
                  <a:schemeClr val="tx1"/>
                </a:solidFill>
                <a:latin typeface="Times New Roman" panose="02020603050405020304" pitchFamily="18" charset="0"/>
              </a:defRPr>
            </a:lvl6pPr>
            <a:lvl7pPr indent="-173038" eaLnBrk="0" fontAlgn="base" hangingPunct="0">
              <a:spcBef>
                <a:spcPct val="0"/>
              </a:spcBef>
              <a:spcAft>
                <a:spcPct val="0"/>
              </a:spcAft>
              <a:defRPr sz="2400">
                <a:solidFill>
                  <a:schemeClr val="tx1"/>
                </a:solidFill>
                <a:latin typeface="Times New Roman" panose="02020603050405020304" pitchFamily="18" charset="0"/>
              </a:defRPr>
            </a:lvl7pPr>
            <a:lvl8pPr indent="-173038" eaLnBrk="0" fontAlgn="base" hangingPunct="0">
              <a:spcBef>
                <a:spcPct val="0"/>
              </a:spcBef>
              <a:spcAft>
                <a:spcPct val="0"/>
              </a:spcAft>
              <a:defRPr sz="2400">
                <a:solidFill>
                  <a:schemeClr val="tx1"/>
                </a:solidFill>
                <a:latin typeface="Times New Roman" panose="02020603050405020304" pitchFamily="18" charset="0"/>
              </a:defRPr>
            </a:lvl8pPr>
            <a:lvl9pPr indent="-173038"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sk-SK" altLang="cs-CZ" sz="3400" b="1" dirty="0" smtClean="0">
                <a:solidFill>
                  <a:schemeClr val="bg1"/>
                </a:solidFill>
                <a:latin typeface="Calibri" panose="020F0502020204030204" pitchFamily="34" charset="0"/>
              </a:rPr>
              <a:t>1.5c </a:t>
            </a:r>
            <a:r>
              <a:rPr lang="sk-SK" altLang="cs-CZ" sz="3400" b="1" dirty="0">
                <a:solidFill>
                  <a:schemeClr val="bg1"/>
                </a:solidFill>
                <a:latin typeface="Calibri" panose="020F0502020204030204" pitchFamily="34" charset="0"/>
              </a:rPr>
              <a:t>– ELEKTRICKÝ PROUD A JEHO MĚŘENÍ 2/10</a:t>
            </a:r>
          </a:p>
        </p:txBody>
      </p:sp>
      <p:sp>
        <p:nvSpPr>
          <p:cNvPr id="15363" name="TextovéPole 24"/>
          <p:cNvSpPr txBox="1">
            <a:spLocks noChangeArrowheads="1"/>
          </p:cNvSpPr>
          <p:nvPr/>
        </p:nvSpPr>
        <p:spPr bwMode="auto">
          <a:xfrm>
            <a:off x="0" y="765175"/>
            <a:ext cx="6516688" cy="581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15000"/>
              </a:lnSpc>
              <a:spcBef>
                <a:spcPct val="0"/>
              </a:spcBef>
              <a:spcAft>
                <a:spcPts val="1000"/>
              </a:spcAft>
              <a:buFontTx/>
              <a:buNone/>
            </a:pPr>
            <a:r>
              <a:rPr lang="cs-CZ" altLang="cs-CZ" sz="2800" b="1" u="sng">
                <a:solidFill>
                  <a:srgbClr val="000000"/>
                </a:solidFill>
                <a:latin typeface="Calibri" panose="020F0502020204030204" pitchFamily="34" charset="0"/>
                <a:cs typeface="Times New Roman" panose="02020603050405020304" pitchFamily="18" charset="0"/>
              </a:rPr>
              <a:t>Historické poznámky</a:t>
            </a:r>
            <a:endParaRPr lang="cs-CZ" altLang="cs-CZ" sz="2800">
              <a:solidFill>
                <a:srgbClr val="000000"/>
              </a:solidFill>
              <a:latin typeface="Calibri" panose="020F0502020204030204" pitchFamily="34" charset="0"/>
              <a:cs typeface="Times New Roman" panose="02020603050405020304" pitchFamily="18" charset="0"/>
            </a:endParaRPr>
          </a:p>
          <a:p>
            <a:pPr eaLnBrk="1" hangingPunct="1">
              <a:lnSpc>
                <a:spcPct val="115000"/>
              </a:lnSpc>
              <a:spcBef>
                <a:spcPct val="0"/>
              </a:spcBef>
              <a:buFont typeface="Wingdings" panose="05000000000000000000" pitchFamily="2" charset="2"/>
              <a:buChar char=""/>
            </a:pPr>
            <a:r>
              <a:rPr lang="cs-CZ" altLang="cs-CZ" sz="2400">
                <a:solidFill>
                  <a:srgbClr val="000000"/>
                </a:solidFill>
                <a:latin typeface="Calibri" panose="020F0502020204030204" pitchFamily="34" charset="0"/>
                <a:cs typeface="Times New Roman" panose="02020603050405020304" pitchFamily="18" charset="0"/>
              </a:rPr>
              <a:t>1. polovina 19. století: žeň objevů v oblasti elektromagnetismu</a:t>
            </a:r>
          </a:p>
          <a:p>
            <a:pPr eaLnBrk="1" hangingPunct="1">
              <a:lnSpc>
                <a:spcPct val="115000"/>
              </a:lnSpc>
              <a:spcBef>
                <a:spcPct val="0"/>
              </a:spcBef>
              <a:buFont typeface="Wingdings" panose="05000000000000000000" pitchFamily="2" charset="2"/>
              <a:buChar char=""/>
            </a:pPr>
            <a:r>
              <a:rPr lang="cs-CZ" altLang="cs-CZ" sz="2400" b="1">
                <a:solidFill>
                  <a:srgbClr val="00B050"/>
                </a:solidFill>
                <a:latin typeface="Calibri" panose="020F0502020204030204" pitchFamily="34" charset="0"/>
                <a:cs typeface="Times New Roman" panose="02020603050405020304" pitchFamily="18" charset="0"/>
              </a:rPr>
              <a:t>Luigi Galvani (1737 – 1798)</a:t>
            </a:r>
            <a:r>
              <a:rPr lang="cs-CZ" altLang="cs-CZ" sz="2400">
                <a:solidFill>
                  <a:srgbClr val="000000"/>
                </a:solidFill>
                <a:latin typeface="Calibri" panose="020F0502020204030204" pitchFamily="34" charset="0"/>
                <a:cs typeface="Times New Roman" panose="02020603050405020304" pitchFamily="18" charset="0"/>
              </a:rPr>
              <a:t>: italský lékař a fyzik; průkopník moderního porodnictví; objevil, že svaly žáby se po zásahu jiskry statické elektřiny stahují – nesprávně vyvodil „živočišnou elektřinu“</a:t>
            </a:r>
          </a:p>
          <a:p>
            <a:pPr eaLnBrk="1" hangingPunct="1">
              <a:lnSpc>
                <a:spcPct val="115000"/>
              </a:lnSpc>
              <a:spcBef>
                <a:spcPct val="0"/>
              </a:spcBef>
              <a:buFont typeface="Wingdings" panose="05000000000000000000" pitchFamily="2" charset="2"/>
              <a:buChar char=""/>
            </a:pPr>
            <a:r>
              <a:rPr lang="cs-CZ" altLang="cs-CZ" sz="2400" b="1">
                <a:solidFill>
                  <a:srgbClr val="00B050"/>
                </a:solidFill>
                <a:latin typeface="Calibri" panose="020F0502020204030204" pitchFamily="34" charset="0"/>
                <a:cs typeface="Times New Roman" panose="02020603050405020304" pitchFamily="18" charset="0"/>
              </a:rPr>
              <a:t>Alessandro Volta (1745 – 1827)</a:t>
            </a:r>
            <a:r>
              <a:rPr lang="cs-CZ" altLang="cs-CZ" sz="2400">
                <a:solidFill>
                  <a:srgbClr val="000000"/>
                </a:solidFill>
                <a:latin typeface="Calibri" panose="020F0502020204030204" pitchFamily="34" charset="0"/>
                <a:cs typeface="Times New Roman" panose="02020603050405020304" pitchFamily="18" charset="0"/>
              </a:rPr>
              <a:t>:  1799-1800 první elektrický článek – tzv. Voltův sloup; opravil Galvaniho a správně vyvodil, že zdrojem a příčinou je </a:t>
            </a:r>
            <a:r>
              <a:rPr lang="cs-CZ" altLang="cs-CZ" sz="2400" u="sng">
                <a:solidFill>
                  <a:srgbClr val="FF0000"/>
                </a:solidFill>
                <a:latin typeface="Calibri" panose="020F0502020204030204" pitchFamily="34" charset="0"/>
                <a:cs typeface="Times New Roman" panose="02020603050405020304" pitchFamily="18" charset="0"/>
              </a:rPr>
              <a:t>elektrochemická reakce dvou kovů</a:t>
            </a:r>
            <a:r>
              <a:rPr lang="cs-CZ" altLang="cs-CZ" sz="2400">
                <a:solidFill>
                  <a:srgbClr val="000000"/>
                </a:solidFill>
                <a:latin typeface="Calibri" panose="020F0502020204030204" pitchFamily="34" charset="0"/>
                <a:cs typeface="Times New Roman" panose="02020603050405020304" pitchFamily="18" charset="0"/>
              </a:rPr>
              <a:t>; je po něm pojmenovaná </a:t>
            </a:r>
            <a:r>
              <a:rPr lang="cs-CZ" altLang="cs-CZ" sz="2400" u="sng">
                <a:solidFill>
                  <a:srgbClr val="000000"/>
                </a:solidFill>
                <a:latin typeface="Calibri" panose="020F0502020204030204" pitchFamily="34" charset="0"/>
                <a:cs typeface="Times New Roman" panose="02020603050405020304" pitchFamily="18" charset="0"/>
              </a:rPr>
              <a:t>jednotka el. napětí</a:t>
            </a:r>
            <a:endParaRPr lang="cs-CZ" altLang="cs-CZ" sz="2400">
              <a:solidFill>
                <a:srgbClr val="000000"/>
              </a:solidFill>
              <a:latin typeface="Calibri" panose="020F0502020204030204" pitchFamily="34" charset="0"/>
              <a:cs typeface="Times New Roman" panose="02020603050405020304" pitchFamily="18" charset="0"/>
            </a:endParaRPr>
          </a:p>
        </p:txBody>
      </p:sp>
      <p:pic>
        <p:nvPicPr>
          <p:cNvPr id="15364" name="Obrázek 25" descr="http://upload.wikimedia.org/wikipedia/commons/thumb/5/51/Luigi_Galvani%2C_oil-painting.jpg/225px-Luigi_Galvani%2C_oil-painti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10363" y="981075"/>
            <a:ext cx="204470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Obrázek 26" descr="http://www.adelaferrer.es/signos/acuario/08-ALESSANDRO-VOLTA-18-2-17.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11950" y="4106863"/>
            <a:ext cx="2046288"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40437"/>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0" y="1588"/>
            <a:ext cx="9144000" cy="61595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panose="02020603050405020304" pitchFamily="18" charset="0"/>
              </a:defRPr>
            </a:lvl1pPr>
            <a:lvl2pPr indent="-171450">
              <a:defRPr sz="2400">
                <a:solidFill>
                  <a:schemeClr val="tx1"/>
                </a:solidFill>
                <a:latin typeface="Times New Roman" panose="02020603050405020304" pitchFamily="18" charset="0"/>
              </a:defRPr>
            </a:lvl2pPr>
            <a:lvl3pPr indent="-165100">
              <a:defRPr sz="2400">
                <a:solidFill>
                  <a:schemeClr val="tx1"/>
                </a:solidFill>
                <a:latin typeface="Times New Roman" panose="02020603050405020304" pitchFamily="18" charset="0"/>
              </a:defRPr>
            </a:lvl3pPr>
            <a:lvl4pPr indent="-169863">
              <a:defRPr sz="2400">
                <a:solidFill>
                  <a:schemeClr val="tx1"/>
                </a:solidFill>
                <a:latin typeface="Times New Roman" panose="02020603050405020304" pitchFamily="18" charset="0"/>
              </a:defRPr>
            </a:lvl4pPr>
            <a:lvl5pPr indent="-173038">
              <a:defRPr sz="2400">
                <a:solidFill>
                  <a:schemeClr val="tx1"/>
                </a:solidFill>
                <a:latin typeface="Times New Roman" panose="02020603050405020304" pitchFamily="18" charset="0"/>
              </a:defRPr>
            </a:lvl5pPr>
            <a:lvl6pPr indent="-173038" eaLnBrk="0" fontAlgn="base" hangingPunct="0">
              <a:spcBef>
                <a:spcPct val="0"/>
              </a:spcBef>
              <a:spcAft>
                <a:spcPct val="0"/>
              </a:spcAft>
              <a:defRPr sz="2400">
                <a:solidFill>
                  <a:schemeClr val="tx1"/>
                </a:solidFill>
                <a:latin typeface="Times New Roman" panose="02020603050405020304" pitchFamily="18" charset="0"/>
              </a:defRPr>
            </a:lvl6pPr>
            <a:lvl7pPr indent="-173038" eaLnBrk="0" fontAlgn="base" hangingPunct="0">
              <a:spcBef>
                <a:spcPct val="0"/>
              </a:spcBef>
              <a:spcAft>
                <a:spcPct val="0"/>
              </a:spcAft>
              <a:defRPr sz="2400">
                <a:solidFill>
                  <a:schemeClr val="tx1"/>
                </a:solidFill>
                <a:latin typeface="Times New Roman" panose="02020603050405020304" pitchFamily="18" charset="0"/>
              </a:defRPr>
            </a:lvl7pPr>
            <a:lvl8pPr indent="-173038" eaLnBrk="0" fontAlgn="base" hangingPunct="0">
              <a:spcBef>
                <a:spcPct val="0"/>
              </a:spcBef>
              <a:spcAft>
                <a:spcPct val="0"/>
              </a:spcAft>
              <a:defRPr sz="2400">
                <a:solidFill>
                  <a:schemeClr val="tx1"/>
                </a:solidFill>
                <a:latin typeface="Times New Roman" panose="02020603050405020304" pitchFamily="18" charset="0"/>
              </a:defRPr>
            </a:lvl8pPr>
            <a:lvl9pPr indent="-173038"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sk-SK" altLang="cs-CZ" sz="3400" b="1" dirty="0" smtClean="0">
                <a:solidFill>
                  <a:schemeClr val="bg1"/>
                </a:solidFill>
                <a:latin typeface="Calibri" panose="020F0502020204030204" pitchFamily="34" charset="0"/>
              </a:rPr>
              <a:t>1.5c</a:t>
            </a:r>
            <a:r>
              <a:rPr lang="sk-SK" altLang="cs-CZ" sz="3400" b="1" dirty="0" smtClean="0">
                <a:solidFill>
                  <a:schemeClr val="bg1"/>
                </a:solidFill>
                <a:latin typeface="Calibri" panose="020F0502020204030204" pitchFamily="34" charset="0"/>
              </a:rPr>
              <a:t> </a:t>
            </a:r>
            <a:r>
              <a:rPr lang="sk-SK" altLang="cs-CZ" sz="3400" b="1" dirty="0">
                <a:solidFill>
                  <a:schemeClr val="bg1"/>
                </a:solidFill>
                <a:latin typeface="Calibri" panose="020F0502020204030204" pitchFamily="34" charset="0"/>
              </a:rPr>
              <a:t>– ELEKTRICKÝ PROUD A JEHO MĚŘENÍ 3/10</a:t>
            </a:r>
          </a:p>
        </p:txBody>
      </p:sp>
      <p:sp>
        <p:nvSpPr>
          <p:cNvPr id="16387" name="TextovéPole 5"/>
          <p:cNvSpPr txBox="1">
            <a:spLocks noChangeArrowheads="1"/>
          </p:cNvSpPr>
          <p:nvPr/>
        </p:nvSpPr>
        <p:spPr bwMode="auto">
          <a:xfrm>
            <a:off x="0" y="765175"/>
            <a:ext cx="6516688"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15000"/>
              </a:lnSpc>
              <a:spcBef>
                <a:spcPct val="0"/>
              </a:spcBef>
              <a:spcAft>
                <a:spcPts val="1000"/>
              </a:spcAft>
              <a:buFontTx/>
              <a:buNone/>
            </a:pPr>
            <a:r>
              <a:rPr lang="cs-CZ" altLang="cs-CZ" sz="2800" b="1" u="sng">
                <a:solidFill>
                  <a:srgbClr val="000000"/>
                </a:solidFill>
                <a:latin typeface="Calibri" panose="020F0502020204030204" pitchFamily="34" charset="0"/>
                <a:cs typeface="Times New Roman" panose="02020603050405020304" pitchFamily="18" charset="0"/>
              </a:rPr>
              <a:t>Historické poznámky</a:t>
            </a:r>
            <a:endParaRPr lang="cs-CZ" altLang="cs-CZ" sz="2800">
              <a:solidFill>
                <a:srgbClr val="000000"/>
              </a:solidFill>
              <a:latin typeface="Calibri" panose="020F0502020204030204" pitchFamily="34" charset="0"/>
              <a:cs typeface="Times New Roman" panose="02020603050405020304" pitchFamily="18" charset="0"/>
            </a:endParaRPr>
          </a:p>
          <a:p>
            <a:pPr eaLnBrk="1" hangingPunct="1">
              <a:lnSpc>
                <a:spcPct val="115000"/>
              </a:lnSpc>
              <a:spcBef>
                <a:spcPct val="0"/>
              </a:spcBef>
              <a:buFont typeface="Wingdings" panose="05000000000000000000" pitchFamily="2" charset="2"/>
              <a:buChar char=""/>
            </a:pPr>
            <a:r>
              <a:rPr lang="cs-CZ" altLang="cs-CZ" sz="2400" b="1">
                <a:solidFill>
                  <a:srgbClr val="00B050"/>
                </a:solidFill>
                <a:latin typeface="Calibri" panose="020F0502020204030204" pitchFamily="34" charset="0"/>
                <a:cs typeface="Times New Roman" panose="02020603050405020304" pitchFamily="18" charset="0"/>
              </a:rPr>
              <a:t>André Marie Ampère (1775 – 1836)</a:t>
            </a:r>
            <a:r>
              <a:rPr lang="cs-CZ" altLang="cs-CZ" sz="2400">
                <a:solidFill>
                  <a:srgbClr val="000000"/>
                </a:solidFill>
                <a:latin typeface="Calibri" panose="020F0502020204030204" pitchFamily="34" charset="0"/>
                <a:cs typeface="Times New Roman" panose="02020603050405020304" pitchFamily="18" charset="0"/>
              </a:rPr>
              <a:t> </a:t>
            </a:r>
            <a:br>
              <a:rPr lang="cs-CZ" altLang="cs-CZ" sz="2400">
                <a:solidFill>
                  <a:srgbClr val="000000"/>
                </a:solidFill>
                <a:latin typeface="Calibri" panose="020F0502020204030204" pitchFamily="34" charset="0"/>
                <a:cs typeface="Times New Roman" panose="02020603050405020304" pitchFamily="18" charset="0"/>
              </a:rPr>
            </a:br>
            <a:r>
              <a:rPr lang="cs-CZ" altLang="cs-CZ" sz="2200">
                <a:solidFill>
                  <a:srgbClr val="000000"/>
                </a:solidFill>
                <a:latin typeface="Calibri" panose="020F0502020204030204" pitchFamily="34" charset="0"/>
                <a:cs typeface="Times New Roman" panose="02020603050405020304" pitchFamily="18" charset="0"/>
                <a:sym typeface="Wingdings" panose="05000000000000000000" pitchFamily="2" charset="2"/>
              </a:rPr>
              <a:t></a:t>
            </a:r>
            <a:r>
              <a:rPr lang="cs-CZ" altLang="cs-CZ" sz="2400">
                <a:solidFill>
                  <a:srgbClr val="000000"/>
                </a:solidFill>
                <a:latin typeface="Calibri" panose="020F0502020204030204" pitchFamily="34" charset="0"/>
                <a:cs typeface="Times New Roman" panose="02020603050405020304" pitchFamily="18" charset="0"/>
                <a:sym typeface="Wingdings" panose="05000000000000000000" pitchFamily="2" charset="2"/>
              </a:rPr>
              <a:t> </a:t>
            </a:r>
            <a:r>
              <a:rPr lang="cs-CZ" altLang="cs-CZ" sz="2200">
                <a:solidFill>
                  <a:srgbClr val="000000"/>
                </a:solidFill>
                <a:latin typeface="Calibri" panose="020F0502020204030204" pitchFamily="34" charset="0"/>
                <a:cs typeface="Times New Roman" panose="02020603050405020304" pitchFamily="18" charset="0"/>
              </a:rPr>
              <a:t>francouzský matematika a fyzik; </a:t>
            </a:r>
            <a:br>
              <a:rPr lang="cs-CZ" altLang="cs-CZ" sz="2200">
                <a:solidFill>
                  <a:srgbClr val="000000"/>
                </a:solidFill>
                <a:latin typeface="Calibri" panose="020F0502020204030204" pitchFamily="34" charset="0"/>
                <a:cs typeface="Times New Roman" panose="02020603050405020304" pitchFamily="18" charset="0"/>
              </a:rPr>
            </a:br>
            <a:r>
              <a:rPr lang="cs-CZ" altLang="cs-CZ" sz="2000">
                <a:solidFill>
                  <a:srgbClr val="000000"/>
                </a:solidFill>
                <a:latin typeface="Calibri" panose="020F0502020204030204" pitchFamily="34" charset="0"/>
                <a:cs typeface="Times New Roman" panose="02020603050405020304" pitchFamily="18" charset="0"/>
                <a:sym typeface="Wingdings" panose="05000000000000000000" pitchFamily="2" charset="2"/>
              </a:rPr>
              <a:t> </a:t>
            </a:r>
            <a:r>
              <a:rPr lang="cs-CZ" altLang="cs-CZ" sz="2200">
                <a:solidFill>
                  <a:srgbClr val="000000"/>
                </a:solidFill>
                <a:latin typeface="Calibri" panose="020F0502020204030204" pitchFamily="34" charset="0"/>
                <a:cs typeface="Times New Roman" panose="02020603050405020304" pitchFamily="18" charset="0"/>
              </a:rPr>
              <a:t>nikdy nechodil do školy ;-)</a:t>
            </a:r>
            <a:br>
              <a:rPr lang="cs-CZ" altLang="cs-CZ" sz="2200">
                <a:solidFill>
                  <a:srgbClr val="000000"/>
                </a:solidFill>
                <a:latin typeface="Calibri" panose="020F0502020204030204" pitchFamily="34" charset="0"/>
                <a:cs typeface="Times New Roman" panose="02020603050405020304" pitchFamily="18" charset="0"/>
              </a:rPr>
            </a:br>
            <a:r>
              <a:rPr lang="cs-CZ" altLang="cs-CZ" sz="2000">
                <a:solidFill>
                  <a:srgbClr val="000000"/>
                </a:solidFill>
                <a:latin typeface="Calibri" panose="020F0502020204030204" pitchFamily="34" charset="0"/>
                <a:cs typeface="Times New Roman" panose="02020603050405020304" pitchFamily="18" charset="0"/>
                <a:sym typeface="Wingdings" panose="05000000000000000000" pitchFamily="2" charset="2"/>
              </a:rPr>
              <a:t> </a:t>
            </a:r>
            <a:r>
              <a:rPr lang="cs-CZ" altLang="cs-CZ" sz="2200">
                <a:solidFill>
                  <a:srgbClr val="000000"/>
                </a:solidFill>
                <a:latin typeface="Calibri" panose="020F0502020204030204" pitchFamily="34" charset="0"/>
                <a:cs typeface="Times New Roman" panose="02020603050405020304" pitchFamily="18" charset="0"/>
              </a:rPr>
              <a:t>vzděláván otcem, který skončil pod gilotinou; </a:t>
            </a:r>
            <a:br>
              <a:rPr lang="cs-CZ" altLang="cs-CZ" sz="2200">
                <a:solidFill>
                  <a:srgbClr val="000000"/>
                </a:solidFill>
                <a:latin typeface="Calibri" panose="020F0502020204030204" pitchFamily="34" charset="0"/>
                <a:cs typeface="Times New Roman" panose="02020603050405020304" pitchFamily="18" charset="0"/>
              </a:rPr>
            </a:br>
            <a:r>
              <a:rPr lang="cs-CZ" altLang="cs-CZ" sz="2000">
                <a:solidFill>
                  <a:srgbClr val="000000"/>
                </a:solidFill>
                <a:latin typeface="Calibri" panose="020F0502020204030204" pitchFamily="34" charset="0"/>
                <a:cs typeface="Times New Roman" panose="02020603050405020304" pitchFamily="18" charset="0"/>
                <a:sym typeface="Wingdings" panose="05000000000000000000" pitchFamily="2" charset="2"/>
              </a:rPr>
              <a:t> </a:t>
            </a:r>
            <a:r>
              <a:rPr lang="cs-CZ" altLang="cs-CZ" sz="2200">
                <a:solidFill>
                  <a:srgbClr val="000000"/>
                </a:solidFill>
                <a:latin typeface="Calibri" panose="020F0502020204030204" pitchFamily="34" charset="0"/>
                <a:cs typeface="Times New Roman" panose="02020603050405020304" pitchFamily="18" charset="0"/>
              </a:rPr>
              <a:t>1820 – </a:t>
            </a:r>
            <a:r>
              <a:rPr lang="cs-CZ" altLang="cs-CZ" sz="2000">
                <a:solidFill>
                  <a:srgbClr val="000000"/>
                </a:solidFill>
                <a:latin typeface="Calibri" panose="020F0502020204030204" pitchFamily="34" charset="0"/>
                <a:cs typeface="Times New Roman" panose="02020603050405020304" pitchFamily="18" charset="0"/>
              </a:rPr>
              <a:t>cívka s proudem vyvolává magnetické pole </a:t>
            </a:r>
            <a:r>
              <a:rPr lang="cs-CZ" altLang="cs-CZ" sz="2200">
                <a:solidFill>
                  <a:srgbClr val="000000"/>
                </a:solidFill>
                <a:latin typeface="Calibri" panose="020F0502020204030204" pitchFamily="34" charset="0"/>
                <a:cs typeface="Times New Roman" panose="02020603050405020304" pitchFamily="18" charset="0"/>
              </a:rPr>
              <a:t/>
            </a:r>
            <a:br>
              <a:rPr lang="cs-CZ" altLang="cs-CZ" sz="2200">
                <a:solidFill>
                  <a:srgbClr val="000000"/>
                </a:solidFill>
                <a:latin typeface="Calibri" panose="020F0502020204030204" pitchFamily="34" charset="0"/>
                <a:cs typeface="Times New Roman" panose="02020603050405020304" pitchFamily="18" charset="0"/>
              </a:rPr>
            </a:br>
            <a:r>
              <a:rPr lang="cs-CZ" altLang="cs-CZ" sz="2000">
                <a:solidFill>
                  <a:srgbClr val="000000"/>
                </a:solidFill>
                <a:latin typeface="Calibri" panose="020F0502020204030204" pitchFamily="34" charset="0"/>
                <a:cs typeface="Times New Roman" panose="02020603050405020304" pitchFamily="18" charset="0"/>
                <a:sym typeface="Wingdings" panose="05000000000000000000" pitchFamily="2" charset="2"/>
              </a:rPr>
              <a:t> </a:t>
            </a:r>
            <a:r>
              <a:rPr lang="cs-CZ" altLang="cs-CZ" sz="2200">
                <a:solidFill>
                  <a:srgbClr val="000000"/>
                </a:solidFill>
                <a:latin typeface="Calibri" panose="020F0502020204030204" pitchFamily="34" charset="0"/>
                <a:cs typeface="Times New Roman" panose="02020603050405020304" pitchFamily="18" charset="0"/>
              </a:rPr>
              <a:t>1827 – </a:t>
            </a:r>
            <a:r>
              <a:rPr lang="cs-CZ" altLang="cs-CZ" sz="2200" b="1">
                <a:solidFill>
                  <a:srgbClr val="FF0000"/>
                </a:solidFill>
                <a:latin typeface="Calibri" panose="020F0502020204030204" pitchFamily="34" charset="0"/>
                <a:cs typeface="Times New Roman" panose="02020603050405020304" pitchFamily="18" charset="0"/>
              </a:rPr>
              <a:t>pravidlo pravé ruky </a:t>
            </a:r>
            <a:r>
              <a:rPr lang="cs-CZ" altLang="cs-CZ" sz="2200">
                <a:solidFill>
                  <a:srgbClr val="000000"/>
                </a:solidFill>
                <a:latin typeface="Calibri" panose="020F0502020204030204" pitchFamily="34" charset="0"/>
                <a:cs typeface="Times New Roman" panose="02020603050405020304" pitchFamily="18" charset="0"/>
              </a:rPr>
              <a:t>(prsty ve směru proudu, palec ukazuje severní pól cívky); </a:t>
            </a:r>
            <a:br>
              <a:rPr lang="cs-CZ" altLang="cs-CZ" sz="2200">
                <a:solidFill>
                  <a:srgbClr val="000000"/>
                </a:solidFill>
                <a:latin typeface="Calibri" panose="020F0502020204030204" pitchFamily="34" charset="0"/>
                <a:cs typeface="Times New Roman" panose="02020603050405020304" pitchFamily="18" charset="0"/>
              </a:rPr>
            </a:br>
            <a:r>
              <a:rPr lang="cs-CZ" altLang="cs-CZ" sz="2000">
                <a:solidFill>
                  <a:srgbClr val="000000"/>
                </a:solidFill>
                <a:latin typeface="Calibri" panose="020F0502020204030204" pitchFamily="34" charset="0"/>
                <a:cs typeface="Times New Roman" panose="02020603050405020304" pitchFamily="18" charset="0"/>
                <a:sym typeface="Wingdings" panose="05000000000000000000" pitchFamily="2" charset="2"/>
              </a:rPr>
              <a:t> </a:t>
            </a:r>
            <a:r>
              <a:rPr lang="cs-CZ" altLang="cs-CZ" sz="2200">
                <a:solidFill>
                  <a:srgbClr val="000000"/>
                </a:solidFill>
                <a:latin typeface="Calibri" panose="020F0502020204030204" pitchFamily="34" charset="0"/>
                <a:cs typeface="Times New Roman" panose="02020603050405020304" pitchFamily="18" charset="0"/>
              </a:rPr>
              <a:t>objevil vztah pro magnetickou sílu působící na vodič s proudem; </a:t>
            </a:r>
            <a:br>
              <a:rPr lang="cs-CZ" altLang="cs-CZ" sz="2200">
                <a:solidFill>
                  <a:srgbClr val="000000"/>
                </a:solidFill>
                <a:latin typeface="Calibri" panose="020F0502020204030204" pitchFamily="34" charset="0"/>
                <a:cs typeface="Times New Roman" panose="02020603050405020304" pitchFamily="18" charset="0"/>
              </a:rPr>
            </a:br>
            <a:r>
              <a:rPr lang="cs-CZ" altLang="cs-CZ" sz="2000">
                <a:solidFill>
                  <a:srgbClr val="000000"/>
                </a:solidFill>
                <a:latin typeface="Calibri" panose="020F0502020204030204" pitchFamily="34" charset="0"/>
                <a:cs typeface="Times New Roman" panose="02020603050405020304" pitchFamily="18" charset="0"/>
                <a:sym typeface="Wingdings" panose="05000000000000000000" pitchFamily="2" charset="2"/>
              </a:rPr>
              <a:t> </a:t>
            </a:r>
            <a:r>
              <a:rPr lang="cs-CZ" altLang="cs-CZ" sz="2200">
                <a:solidFill>
                  <a:srgbClr val="000000"/>
                </a:solidFill>
                <a:latin typeface="Calibri" panose="020F0502020204030204" pitchFamily="34" charset="0"/>
                <a:cs typeface="Times New Roman" panose="02020603050405020304" pitchFamily="18" charset="0"/>
              </a:rPr>
              <a:t>vynalezl galvanometr (měřič malých el. napětí a proudů) a komutátor (součást elektrických motorů); </a:t>
            </a:r>
            <a:r>
              <a:rPr lang="cs-CZ" altLang="cs-CZ" sz="2000">
                <a:solidFill>
                  <a:srgbClr val="000000"/>
                </a:solidFill>
                <a:latin typeface="Calibri" panose="020F0502020204030204" pitchFamily="34" charset="0"/>
                <a:cs typeface="Times New Roman" panose="02020603050405020304" pitchFamily="18" charset="0"/>
                <a:sym typeface="Wingdings" panose="05000000000000000000" pitchFamily="2" charset="2"/>
              </a:rPr>
              <a:t> </a:t>
            </a:r>
            <a:r>
              <a:rPr lang="cs-CZ" altLang="cs-CZ" sz="2200">
                <a:solidFill>
                  <a:srgbClr val="000000"/>
                </a:solidFill>
                <a:latin typeface="Calibri" panose="020F0502020204030204" pitchFamily="34" charset="0"/>
                <a:cs typeface="Times New Roman" panose="02020603050405020304" pitchFamily="18" charset="0"/>
              </a:rPr>
              <a:t>zavedl pojem „kybernetika“; </a:t>
            </a:r>
            <a:br>
              <a:rPr lang="cs-CZ" altLang="cs-CZ" sz="2200">
                <a:solidFill>
                  <a:srgbClr val="000000"/>
                </a:solidFill>
                <a:latin typeface="Calibri" panose="020F0502020204030204" pitchFamily="34" charset="0"/>
                <a:cs typeface="Times New Roman" panose="02020603050405020304" pitchFamily="18" charset="0"/>
              </a:rPr>
            </a:br>
            <a:r>
              <a:rPr lang="cs-CZ" altLang="cs-CZ" sz="2000">
                <a:solidFill>
                  <a:srgbClr val="000000"/>
                </a:solidFill>
                <a:latin typeface="Calibri" panose="020F0502020204030204" pitchFamily="34" charset="0"/>
                <a:cs typeface="Times New Roman" panose="02020603050405020304" pitchFamily="18" charset="0"/>
                <a:sym typeface="Wingdings" panose="05000000000000000000" pitchFamily="2" charset="2"/>
              </a:rPr>
              <a:t> </a:t>
            </a:r>
            <a:r>
              <a:rPr lang="cs-CZ" altLang="cs-CZ" sz="2200">
                <a:solidFill>
                  <a:srgbClr val="000000"/>
                </a:solidFill>
                <a:latin typeface="Calibri" panose="020F0502020204030204" pitchFamily="34" charset="0"/>
                <a:cs typeface="Times New Roman" panose="02020603050405020304" pitchFamily="18" charset="0"/>
              </a:rPr>
              <a:t>je po něm pojmenovaná </a:t>
            </a:r>
            <a:r>
              <a:rPr lang="cs-CZ" altLang="cs-CZ" sz="2200" b="1" u="sng">
                <a:solidFill>
                  <a:srgbClr val="FF0000"/>
                </a:solidFill>
                <a:latin typeface="Calibri" panose="020F0502020204030204" pitchFamily="34" charset="0"/>
                <a:cs typeface="Times New Roman" panose="02020603050405020304" pitchFamily="18" charset="0"/>
              </a:rPr>
              <a:t>jednotka el. proudu</a:t>
            </a:r>
            <a:endParaRPr lang="cs-CZ" altLang="cs-CZ" sz="2200" b="1">
              <a:solidFill>
                <a:srgbClr val="FF0000"/>
              </a:solidFill>
              <a:latin typeface="Calibri" panose="020F0502020204030204" pitchFamily="34" charset="0"/>
              <a:cs typeface="Times New Roman" panose="02020603050405020304" pitchFamily="18" charset="0"/>
            </a:endParaRPr>
          </a:p>
        </p:txBody>
      </p:sp>
      <p:pic>
        <p:nvPicPr>
          <p:cNvPr id="16388" name="Obrázek 6" descr="http://www.pravmir.ru/wp-content/uploads/2012/10/amp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70663" y="1412875"/>
            <a:ext cx="2452687" cy="310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3162979"/>
      </p:ext>
    </p:extLst>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ChangeArrowheads="1"/>
          </p:cNvSpPr>
          <p:nvPr/>
        </p:nvSpPr>
        <p:spPr bwMode="auto">
          <a:xfrm>
            <a:off x="0" y="1588"/>
            <a:ext cx="9144000" cy="61595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panose="02020603050405020304" pitchFamily="18" charset="0"/>
              </a:defRPr>
            </a:lvl1pPr>
            <a:lvl2pPr indent="-171450">
              <a:defRPr sz="2400">
                <a:solidFill>
                  <a:schemeClr val="tx1"/>
                </a:solidFill>
                <a:latin typeface="Times New Roman" panose="02020603050405020304" pitchFamily="18" charset="0"/>
              </a:defRPr>
            </a:lvl2pPr>
            <a:lvl3pPr indent="-165100">
              <a:defRPr sz="2400">
                <a:solidFill>
                  <a:schemeClr val="tx1"/>
                </a:solidFill>
                <a:latin typeface="Times New Roman" panose="02020603050405020304" pitchFamily="18" charset="0"/>
              </a:defRPr>
            </a:lvl3pPr>
            <a:lvl4pPr indent="-169863">
              <a:defRPr sz="2400">
                <a:solidFill>
                  <a:schemeClr val="tx1"/>
                </a:solidFill>
                <a:latin typeface="Times New Roman" panose="02020603050405020304" pitchFamily="18" charset="0"/>
              </a:defRPr>
            </a:lvl4pPr>
            <a:lvl5pPr indent="-173038">
              <a:defRPr sz="2400">
                <a:solidFill>
                  <a:schemeClr val="tx1"/>
                </a:solidFill>
                <a:latin typeface="Times New Roman" panose="02020603050405020304" pitchFamily="18" charset="0"/>
              </a:defRPr>
            </a:lvl5pPr>
            <a:lvl6pPr indent="-173038" eaLnBrk="0" fontAlgn="base" hangingPunct="0">
              <a:spcBef>
                <a:spcPct val="0"/>
              </a:spcBef>
              <a:spcAft>
                <a:spcPct val="0"/>
              </a:spcAft>
              <a:defRPr sz="2400">
                <a:solidFill>
                  <a:schemeClr val="tx1"/>
                </a:solidFill>
                <a:latin typeface="Times New Roman" panose="02020603050405020304" pitchFamily="18" charset="0"/>
              </a:defRPr>
            </a:lvl6pPr>
            <a:lvl7pPr indent="-173038" eaLnBrk="0" fontAlgn="base" hangingPunct="0">
              <a:spcBef>
                <a:spcPct val="0"/>
              </a:spcBef>
              <a:spcAft>
                <a:spcPct val="0"/>
              </a:spcAft>
              <a:defRPr sz="2400">
                <a:solidFill>
                  <a:schemeClr val="tx1"/>
                </a:solidFill>
                <a:latin typeface="Times New Roman" panose="02020603050405020304" pitchFamily="18" charset="0"/>
              </a:defRPr>
            </a:lvl7pPr>
            <a:lvl8pPr indent="-173038" eaLnBrk="0" fontAlgn="base" hangingPunct="0">
              <a:spcBef>
                <a:spcPct val="0"/>
              </a:spcBef>
              <a:spcAft>
                <a:spcPct val="0"/>
              </a:spcAft>
              <a:defRPr sz="2400">
                <a:solidFill>
                  <a:schemeClr val="tx1"/>
                </a:solidFill>
                <a:latin typeface="Times New Roman" panose="02020603050405020304" pitchFamily="18" charset="0"/>
              </a:defRPr>
            </a:lvl8pPr>
            <a:lvl9pPr indent="-173038"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sk-SK" altLang="cs-CZ" sz="3400" b="1" dirty="0" smtClean="0">
                <a:solidFill>
                  <a:schemeClr val="bg1"/>
                </a:solidFill>
                <a:latin typeface="Calibri" panose="020F0502020204030204" pitchFamily="34" charset="0"/>
              </a:rPr>
              <a:t>1.5c</a:t>
            </a:r>
            <a:r>
              <a:rPr lang="sk-SK" altLang="cs-CZ" sz="3400" b="1" dirty="0" smtClean="0">
                <a:solidFill>
                  <a:schemeClr val="bg1"/>
                </a:solidFill>
                <a:latin typeface="Calibri" panose="020F0502020204030204" pitchFamily="34" charset="0"/>
              </a:rPr>
              <a:t> </a:t>
            </a:r>
            <a:r>
              <a:rPr lang="sk-SK" altLang="cs-CZ" sz="3400" b="1" dirty="0">
                <a:solidFill>
                  <a:schemeClr val="bg1"/>
                </a:solidFill>
                <a:latin typeface="Calibri" panose="020F0502020204030204" pitchFamily="34" charset="0"/>
              </a:rPr>
              <a:t>– ELEKTRICKÝ PROUD A JEHO MĚŘENÍ 4/10</a:t>
            </a:r>
          </a:p>
        </p:txBody>
      </p:sp>
      <p:sp>
        <p:nvSpPr>
          <p:cNvPr id="17411" name="TextovéPole 4"/>
          <p:cNvSpPr txBox="1">
            <a:spLocks noChangeArrowheads="1"/>
          </p:cNvSpPr>
          <p:nvPr/>
        </p:nvSpPr>
        <p:spPr bwMode="auto">
          <a:xfrm>
            <a:off x="0" y="4624388"/>
            <a:ext cx="60848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15000"/>
              </a:lnSpc>
              <a:spcBef>
                <a:spcPct val="0"/>
              </a:spcBef>
              <a:buFont typeface="Times New Roman" panose="02020603050405020304" pitchFamily="18" charset="0"/>
              <a:buAutoNum type="alphaLcParenR"/>
            </a:pPr>
            <a:r>
              <a:rPr lang="cs-CZ" altLang="cs-CZ" sz="2000" b="1">
                <a:solidFill>
                  <a:srgbClr val="FF0000"/>
                </a:solidFill>
                <a:latin typeface="Calibri" panose="020F0502020204030204" pitchFamily="34" charset="0"/>
                <a:cs typeface="Times New Roman" panose="02020603050405020304" pitchFamily="18" charset="0"/>
              </a:rPr>
              <a:t>směr elektrického proudu </a:t>
            </a:r>
            <a:r>
              <a:rPr lang="cs-CZ" altLang="cs-CZ" sz="2000">
                <a:solidFill>
                  <a:srgbClr val="000000"/>
                </a:solidFill>
                <a:latin typeface="Calibri" panose="020F0502020204030204" pitchFamily="34" charset="0"/>
                <a:cs typeface="Times New Roman" panose="02020603050405020304" pitchFamily="18" charset="0"/>
              </a:rPr>
              <a:t>daného dohodou od + k –</a:t>
            </a:r>
          </a:p>
          <a:p>
            <a:pPr eaLnBrk="1" hangingPunct="1">
              <a:lnSpc>
                <a:spcPct val="115000"/>
              </a:lnSpc>
              <a:spcBef>
                <a:spcPct val="0"/>
              </a:spcBef>
              <a:spcAft>
                <a:spcPts val="1000"/>
              </a:spcAft>
              <a:buFont typeface="Times New Roman" panose="02020603050405020304" pitchFamily="18" charset="0"/>
              <a:buAutoNum type="alphaLcParenR"/>
            </a:pPr>
            <a:r>
              <a:rPr lang="cs-CZ" altLang="cs-CZ" sz="2000" b="1">
                <a:solidFill>
                  <a:srgbClr val="00B0F0"/>
                </a:solidFill>
                <a:latin typeface="Calibri" panose="020F0502020204030204" pitchFamily="34" charset="0"/>
                <a:cs typeface="Times New Roman" panose="02020603050405020304" pitchFamily="18" charset="0"/>
              </a:rPr>
              <a:t>směr elektronů </a:t>
            </a:r>
            <a:r>
              <a:rPr lang="cs-CZ" altLang="cs-CZ" sz="2000">
                <a:solidFill>
                  <a:srgbClr val="000000"/>
                </a:solidFill>
                <a:latin typeface="Calibri" panose="020F0502020204030204" pitchFamily="34" charset="0"/>
                <a:cs typeface="Times New Roman" panose="02020603050405020304" pitchFamily="18" charset="0"/>
              </a:rPr>
              <a:t>ve vodiči (ve skutečnosti od – k +)</a:t>
            </a:r>
          </a:p>
        </p:txBody>
      </p:sp>
      <p:pic>
        <p:nvPicPr>
          <p:cNvPr id="17412" name="Obrázek 7" descr="In part a, positive charges move toward the right through a conducting wire. The direction of movement of charge is indicated by arrows along the length of the wire. The area of a cross section of the wire is labeled as A. The direction of the electric field E is toward the right, in the same direction as movement of positive charge. The current direction is also toward the right, shown by an arrow. In part b, negative charges move toward the left through a conducting wire. The direction of movement of charge is indicated by arrows along the length of the wire. The area of a cross section of the wire is labeled as A. The direction of the electric field E is toward the right, opposite the direction of movement of negative charge. The current direction is also toward the right, shown by an arrow."/>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3213100"/>
            <a:ext cx="28797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ovéPole 8"/>
          <p:cNvSpPr txBox="1">
            <a:spLocks noChangeArrowheads="1"/>
          </p:cNvSpPr>
          <p:nvPr/>
        </p:nvSpPr>
        <p:spPr bwMode="auto">
          <a:xfrm>
            <a:off x="0" y="836613"/>
            <a:ext cx="9144000" cy="339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15000"/>
              </a:lnSpc>
              <a:spcBef>
                <a:spcPct val="0"/>
              </a:spcBef>
              <a:spcAft>
                <a:spcPts val="1000"/>
              </a:spcAft>
              <a:buFontTx/>
              <a:buNone/>
            </a:pPr>
            <a:r>
              <a:rPr lang="cs-CZ" altLang="cs-CZ" sz="2800" b="1" u="sng">
                <a:solidFill>
                  <a:srgbClr val="000000"/>
                </a:solidFill>
                <a:latin typeface="Calibri" panose="020F0502020204030204" pitchFamily="34" charset="0"/>
                <a:cs typeface="Times New Roman" panose="02020603050405020304" pitchFamily="18" charset="0"/>
              </a:rPr>
              <a:t>Elektrický proud jako děj</a:t>
            </a:r>
            <a:endParaRPr lang="cs-CZ" altLang="cs-CZ" sz="2800">
              <a:solidFill>
                <a:srgbClr val="000000"/>
              </a:solidFill>
              <a:latin typeface="Calibri" panose="020F0502020204030204" pitchFamily="34" charset="0"/>
              <a:cs typeface="Times New Roman" panose="02020603050405020304" pitchFamily="18" charset="0"/>
            </a:endParaRPr>
          </a:p>
          <a:p>
            <a:pPr eaLnBrk="1" hangingPunct="1">
              <a:lnSpc>
                <a:spcPct val="115000"/>
              </a:lnSpc>
              <a:spcBef>
                <a:spcPct val="0"/>
              </a:spcBef>
              <a:buFont typeface="Wingdings" panose="05000000000000000000" pitchFamily="2" charset="2"/>
              <a:buChar char=""/>
            </a:pPr>
            <a:r>
              <a:rPr lang="cs-CZ" altLang="cs-CZ" sz="2400">
                <a:solidFill>
                  <a:srgbClr val="000000"/>
                </a:solidFill>
                <a:latin typeface="Calibri" panose="020F0502020204030204" pitchFamily="34" charset="0"/>
                <a:cs typeface="Times New Roman" panose="02020603050405020304" pitchFamily="18" charset="0"/>
              </a:rPr>
              <a:t>el. proud je </a:t>
            </a:r>
            <a:r>
              <a:rPr lang="cs-CZ" altLang="cs-CZ" sz="2400" b="1">
                <a:solidFill>
                  <a:srgbClr val="FF0000"/>
                </a:solidFill>
                <a:latin typeface="Calibri" panose="020F0502020204030204" pitchFamily="34" charset="0"/>
                <a:cs typeface="Times New Roman" panose="02020603050405020304" pitchFamily="18" charset="0"/>
              </a:rPr>
              <a:t>uspořádaný pohyb volných částic s elektrickým nábojem</a:t>
            </a:r>
            <a:endParaRPr lang="cs-CZ" altLang="cs-CZ" sz="2400">
              <a:solidFill>
                <a:srgbClr val="000000"/>
              </a:solidFill>
              <a:latin typeface="Calibri" panose="020F0502020204030204" pitchFamily="34" charset="0"/>
              <a:cs typeface="Times New Roman" panose="02020603050405020304" pitchFamily="18" charset="0"/>
            </a:endParaRPr>
          </a:p>
          <a:p>
            <a:pPr eaLnBrk="1" hangingPunct="1">
              <a:lnSpc>
                <a:spcPct val="115000"/>
              </a:lnSpc>
              <a:spcBef>
                <a:spcPct val="0"/>
              </a:spcBef>
              <a:buFont typeface="Wingdings" panose="05000000000000000000" pitchFamily="2" charset="2"/>
              <a:buChar char=""/>
            </a:pPr>
            <a:r>
              <a:rPr lang="cs-CZ" altLang="cs-CZ" sz="2400" u="sng">
                <a:solidFill>
                  <a:srgbClr val="000000"/>
                </a:solidFill>
                <a:latin typeface="Calibri" panose="020F0502020204030204" pitchFamily="34" charset="0"/>
                <a:cs typeface="Times New Roman" panose="02020603050405020304" pitchFamily="18" charset="0"/>
              </a:rPr>
              <a:t>směr proudu</a:t>
            </a:r>
            <a:r>
              <a:rPr lang="cs-CZ" altLang="cs-CZ" sz="2400">
                <a:solidFill>
                  <a:srgbClr val="000000"/>
                </a:solidFill>
                <a:latin typeface="Calibri" panose="020F0502020204030204" pitchFamily="34" charset="0"/>
                <a:cs typeface="Times New Roman" panose="02020603050405020304" pitchFamily="18" charset="0"/>
              </a:rPr>
              <a:t> je dán </a:t>
            </a:r>
            <a:r>
              <a:rPr lang="cs-CZ" altLang="cs-CZ" sz="2400" b="1">
                <a:solidFill>
                  <a:srgbClr val="FF0000"/>
                </a:solidFill>
                <a:latin typeface="Calibri" panose="020F0502020204030204" pitchFamily="34" charset="0"/>
                <a:cs typeface="Times New Roman" panose="02020603050405020304" pitchFamily="18" charset="0"/>
              </a:rPr>
              <a:t>dohodou jako směr pohybu kladně nabitých částic</a:t>
            </a:r>
            <a:r>
              <a:rPr lang="cs-CZ" altLang="cs-CZ" sz="2400">
                <a:solidFill>
                  <a:srgbClr val="FF0000"/>
                </a:solidFill>
                <a:latin typeface="Calibri" panose="020F0502020204030204" pitchFamily="34" charset="0"/>
                <a:cs typeface="Times New Roman" panose="02020603050405020304" pitchFamily="18" charset="0"/>
              </a:rPr>
              <a:t> </a:t>
            </a:r>
            <a:r>
              <a:rPr lang="cs-CZ" altLang="cs-CZ" sz="2400">
                <a:solidFill>
                  <a:srgbClr val="000000"/>
                </a:solidFill>
                <a:latin typeface="Calibri" panose="020F0502020204030204" pitchFamily="34" charset="0"/>
                <a:cs typeface="Times New Roman" panose="02020603050405020304" pitchFamily="18" charset="0"/>
                <a:sym typeface="Wingdings" panose="05000000000000000000" pitchFamily="2" charset="2"/>
              </a:rPr>
              <a:t></a:t>
            </a:r>
            <a:r>
              <a:rPr lang="cs-CZ" altLang="cs-CZ" sz="2400">
                <a:solidFill>
                  <a:srgbClr val="000000"/>
                </a:solidFill>
                <a:latin typeface="Calibri" panose="020F0502020204030204" pitchFamily="34" charset="0"/>
                <a:cs typeface="Times New Roman" panose="02020603050405020304" pitchFamily="18" charset="0"/>
              </a:rPr>
              <a:t> pohyb ve směru od + k – </a:t>
            </a:r>
          </a:p>
          <a:p>
            <a:pPr eaLnBrk="1" hangingPunct="1">
              <a:lnSpc>
                <a:spcPct val="115000"/>
              </a:lnSpc>
              <a:spcBef>
                <a:spcPct val="0"/>
              </a:spcBef>
              <a:spcAft>
                <a:spcPts val="1000"/>
              </a:spcAft>
              <a:buFont typeface="Wingdings" panose="05000000000000000000" pitchFamily="2" charset="2"/>
              <a:buChar char=""/>
            </a:pPr>
            <a:r>
              <a:rPr lang="cs-CZ" altLang="cs-CZ" sz="2400">
                <a:solidFill>
                  <a:srgbClr val="000000"/>
                </a:solidFill>
                <a:latin typeface="Calibri" panose="020F0502020204030204" pitchFamily="34" charset="0"/>
                <a:cs typeface="Times New Roman" panose="02020603050405020304" pitchFamily="18" charset="0"/>
              </a:rPr>
              <a:t>pohyb </a:t>
            </a:r>
            <a:r>
              <a:rPr lang="cs-CZ" altLang="cs-CZ" sz="2400" b="1">
                <a:solidFill>
                  <a:srgbClr val="00B0F0"/>
                </a:solidFill>
                <a:latin typeface="Calibri" panose="020F0502020204030204" pitchFamily="34" charset="0"/>
                <a:cs typeface="Times New Roman" panose="02020603050405020304" pitchFamily="18" charset="0"/>
              </a:rPr>
              <a:t>elektronů</a:t>
            </a:r>
            <a:r>
              <a:rPr lang="cs-CZ" altLang="cs-CZ" sz="2400">
                <a:solidFill>
                  <a:srgbClr val="000000"/>
                </a:solidFill>
                <a:latin typeface="Calibri" panose="020F0502020204030204" pitchFamily="34" charset="0"/>
                <a:cs typeface="Times New Roman" panose="02020603050405020304" pitchFamily="18" charset="0"/>
              </a:rPr>
              <a:t> </a:t>
            </a:r>
            <a:r>
              <a:rPr lang="cs-CZ" altLang="cs-CZ" sz="2400" u="sng">
                <a:solidFill>
                  <a:srgbClr val="000000"/>
                </a:solidFill>
                <a:latin typeface="Calibri" panose="020F0502020204030204" pitchFamily="34" charset="0"/>
                <a:cs typeface="Times New Roman" panose="02020603050405020304" pitchFamily="18" charset="0"/>
              </a:rPr>
              <a:t>v kovech</a:t>
            </a:r>
            <a:r>
              <a:rPr lang="cs-CZ" altLang="cs-CZ" sz="2400">
                <a:solidFill>
                  <a:srgbClr val="000000"/>
                </a:solidFill>
                <a:latin typeface="Calibri" panose="020F0502020204030204" pitchFamily="34" charset="0"/>
                <a:cs typeface="Times New Roman" panose="02020603050405020304" pitchFamily="18" charset="0"/>
              </a:rPr>
              <a:t> je od – k +  </a:t>
            </a:r>
          </a:p>
          <a:p>
            <a:pPr eaLnBrk="1" hangingPunct="1">
              <a:lnSpc>
                <a:spcPct val="115000"/>
              </a:lnSpc>
              <a:spcBef>
                <a:spcPct val="0"/>
              </a:spcBef>
              <a:spcAft>
                <a:spcPts val="1000"/>
              </a:spcAft>
              <a:buFont typeface="Wingdings" panose="05000000000000000000" pitchFamily="2" charset="2"/>
              <a:buChar char=""/>
            </a:pPr>
            <a:r>
              <a:rPr lang="cs-CZ" altLang="cs-CZ" sz="2400" u="sng">
                <a:solidFill>
                  <a:srgbClr val="000000"/>
                </a:solidFill>
                <a:latin typeface="Calibri" panose="020F0502020204030204" pitchFamily="34" charset="0"/>
                <a:cs typeface="Times New Roman" panose="02020603050405020304" pitchFamily="18" charset="0"/>
              </a:rPr>
              <a:t>v roztocích</a:t>
            </a:r>
            <a:r>
              <a:rPr lang="cs-CZ" altLang="cs-CZ" sz="2400">
                <a:solidFill>
                  <a:srgbClr val="000000"/>
                </a:solidFill>
                <a:latin typeface="Calibri" panose="020F0502020204030204" pitchFamily="34" charset="0"/>
                <a:cs typeface="Times New Roman" panose="02020603050405020304" pitchFamily="18" charset="0"/>
              </a:rPr>
              <a:t> se pohybují </a:t>
            </a:r>
            <a:r>
              <a:rPr lang="cs-CZ" altLang="cs-CZ" sz="2400" b="1">
                <a:solidFill>
                  <a:srgbClr val="FF0000"/>
                </a:solidFill>
                <a:latin typeface="Calibri" panose="020F0502020204030204" pitchFamily="34" charset="0"/>
                <a:cs typeface="Times New Roman" panose="02020603050405020304" pitchFamily="18" charset="0"/>
              </a:rPr>
              <a:t>kationty</a:t>
            </a:r>
            <a:r>
              <a:rPr lang="cs-CZ" altLang="cs-CZ" sz="2400">
                <a:solidFill>
                  <a:srgbClr val="000000"/>
                </a:solidFill>
                <a:latin typeface="Calibri" panose="020F0502020204030204" pitchFamily="34" charset="0"/>
                <a:cs typeface="Times New Roman" panose="02020603050405020304" pitchFamily="18" charset="0"/>
              </a:rPr>
              <a:t> (od + k – )</a:t>
            </a:r>
            <a:br>
              <a:rPr lang="cs-CZ" altLang="cs-CZ" sz="2400">
                <a:solidFill>
                  <a:srgbClr val="000000"/>
                </a:solidFill>
                <a:latin typeface="Calibri" panose="020F0502020204030204" pitchFamily="34" charset="0"/>
                <a:cs typeface="Times New Roman" panose="02020603050405020304" pitchFamily="18" charset="0"/>
              </a:rPr>
            </a:br>
            <a:r>
              <a:rPr lang="cs-CZ" altLang="cs-CZ" sz="2400">
                <a:solidFill>
                  <a:srgbClr val="000000"/>
                </a:solidFill>
                <a:latin typeface="Calibri" panose="020F0502020204030204" pitchFamily="34" charset="0"/>
                <a:cs typeface="Times New Roman" panose="02020603050405020304" pitchFamily="18" charset="0"/>
              </a:rPr>
              <a:t>a </a:t>
            </a:r>
            <a:r>
              <a:rPr lang="cs-CZ" altLang="cs-CZ" sz="2400" b="1">
                <a:solidFill>
                  <a:srgbClr val="00B0F0"/>
                </a:solidFill>
                <a:latin typeface="Calibri" panose="020F0502020204030204" pitchFamily="34" charset="0"/>
                <a:cs typeface="Times New Roman" panose="02020603050405020304" pitchFamily="18" charset="0"/>
              </a:rPr>
              <a:t>anionty</a:t>
            </a:r>
            <a:r>
              <a:rPr lang="cs-CZ" altLang="cs-CZ" sz="2400">
                <a:solidFill>
                  <a:srgbClr val="000000"/>
                </a:solidFill>
                <a:latin typeface="Calibri" panose="020F0502020204030204" pitchFamily="34" charset="0"/>
                <a:cs typeface="Times New Roman" panose="02020603050405020304" pitchFamily="18" charset="0"/>
              </a:rPr>
              <a:t> (od – k +)</a:t>
            </a:r>
          </a:p>
        </p:txBody>
      </p:sp>
      <p:sp>
        <p:nvSpPr>
          <p:cNvPr id="17414" name="Obdélník 1"/>
          <p:cNvSpPr>
            <a:spLocks noChangeArrowheads="1"/>
          </p:cNvSpPr>
          <p:nvPr/>
        </p:nvSpPr>
        <p:spPr bwMode="auto">
          <a:xfrm>
            <a:off x="0" y="5821363"/>
            <a:ext cx="5930900"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15000"/>
              </a:lnSpc>
              <a:spcBef>
                <a:spcPct val="0"/>
              </a:spcBef>
              <a:spcAft>
                <a:spcPts val="1000"/>
              </a:spcAft>
              <a:buFont typeface="Wingdings" panose="05000000000000000000" pitchFamily="2" charset="2"/>
              <a:buChar char=""/>
            </a:pPr>
            <a:r>
              <a:rPr lang="cs-CZ" altLang="cs-CZ" sz="2400">
                <a:latin typeface="Calibri" panose="020F0502020204030204" pitchFamily="34" charset="0"/>
                <a:cs typeface="Times New Roman" panose="02020603050405020304" pitchFamily="18" charset="0"/>
              </a:rPr>
              <a:t>v okamžiku stanovení směru proudu dohodou nebyl elektron jako částice znám</a:t>
            </a:r>
          </a:p>
        </p:txBody>
      </p:sp>
    </p:spTree>
    <p:extLst>
      <p:ext uri="{BB962C8B-B14F-4D97-AF65-F5344CB8AC3E}">
        <p14:creationId xmlns:p14="http://schemas.microsoft.com/office/powerpoint/2010/main" val="89783409"/>
      </p:ext>
    </p:extLst>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délník 9"/>
          <p:cNvSpPr/>
          <p:nvPr/>
        </p:nvSpPr>
        <p:spPr>
          <a:xfrm>
            <a:off x="0" y="2762250"/>
            <a:ext cx="9144000" cy="10080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8435" name="Rectangle 5"/>
          <p:cNvSpPr>
            <a:spLocks noChangeArrowheads="1"/>
          </p:cNvSpPr>
          <p:nvPr/>
        </p:nvSpPr>
        <p:spPr bwMode="auto">
          <a:xfrm>
            <a:off x="0" y="1588"/>
            <a:ext cx="9144000" cy="61595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panose="02020603050405020304" pitchFamily="18" charset="0"/>
              </a:defRPr>
            </a:lvl1pPr>
            <a:lvl2pPr indent="-171450">
              <a:defRPr sz="2400">
                <a:solidFill>
                  <a:schemeClr val="tx1"/>
                </a:solidFill>
                <a:latin typeface="Times New Roman" panose="02020603050405020304" pitchFamily="18" charset="0"/>
              </a:defRPr>
            </a:lvl2pPr>
            <a:lvl3pPr indent="-165100">
              <a:defRPr sz="2400">
                <a:solidFill>
                  <a:schemeClr val="tx1"/>
                </a:solidFill>
                <a:latin typeface="Times New Roman" panose="02020603050405020304" pitchFamily="18" charset="0"/>
              </a:defRPr>
            </a:lvl3pPr>
            <a:lvl4pPr indent="-169863">
              <a:defRPr sz="2400">
                <a:solidFill>
                  <a:schemeClr val="tx1"/>
                </a:solidFill>
                <a:latin typeface="Times New Roman" panose="02020603050405020304" pitchFamily="18" charset="0"/>
              </a:defRPr>
            </a:lvl4pPr>
            <a:lvl5pPr indent="-173038">
              <a:defRPr sz="2400">
                <a:solidFill>
                  <a:schemeClr val="tx1"/>
                </a:solidFill>
                <a:latin typeface="Times New Roman" panose="02020603050405020304" pitchFamily="18" charset="0"/>
              </a:defRPr>
            </a:lvl5pPr>
            <a:lvl6pPr indent="-173038" eaLnBrk="0" fontAlgn="base" hangingPunct="0">
              <a:spcBef>
                <a:spcPct val="0"/>
              </a:spcBef>
              <a:spcAft>
                <a:spcPct val="0"/>
              </a:spcAft>
              <a:defRPr sz="2400">
                <a:solidFill>
                  <a:schemeClr val="tx1"/>
                </a:solidFill>
                <a:latin typeface="Times New Roman" panose="02020603050405020304" pitchFamily="18" charset="0"/>
              </a:defRPr>
            </a:lvl6pPr>
            <a:lvl7pPr indent="-173038" eaLnBrk="0" fontAlgn="base" hangingPunct="0">
              <a:spcBef>
                <a:spcPct val="0"/>
              </a:spcBef>
              <a:spcAft>
                <a:spcPct val="0"/>
              </a:spcAft>
              <a:defRPr sz="2400">
                <a:solidFill>
                  <a:schemeClr val="tx1"/>
                </a:solidFill>
                <a:latin typeface="Times New Roman" panose="02020603050405020304" pitchFamily="18" charset="0"/>
              </a:defRPr>
            </a:lvl7pPr>
            <a:lvl8pPr indent="-173038" eaLnBrk="0" fontAlgn="base" hangingPunct="0">
              <a:spcBef>
                <a:spcPct val="0"/>
              </a:spcBef>
              <a:spcAft>
                <a:spcPct val="0"/>
              </a:spcAft>
              <a:defRPr sz="2400">
                <a:solidFill>
                  <a:schemeClr val="tx1"/>
                </a:solidFill>
                <a:latin typeface="Times New Roman" panose="02020603050405020304" pitchFamily="18" charset="0"/>
              </a:defRPr>
            </a:lvl8pPr>
            <a:lvl9pPr indent="-173038"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sk-SK" altLang="cs-CZ" sz="3400" b="1" dirty="0" smtClean="0">
                <a:solidFill>
                  <a:schemeClr val="bg1"/>
                </a:solidFill>
                <a:latin typeface="Calibri" panose="020F0502020204030204" pitchFamily="34" charset="0"/>
              </a:rPr>
              <a:t>1.5c</a:t>
            </a:r>
            <a:r>
              <a:rPr lang="sk-SK" altLang="cs-CZ" sz="3400" b="1" dirty="0" smtClean="0">
                <a:solidFill>
                  <a:schemeClr val="bg1"/>
                </a:solidFill>
                <a:latin typeface="Calibri" panose="020F0502020204030204" pitchFamily="34" charset="0"/>
              </a:rPr>
              <a:t> </a:t>
            </a:r>
            <a:r>
              <a:rPr lang="sk-SK" altLang="cs-CZ" sz="3400" b="1" dirty="0">
                <a:solidFill>
                  <a:schemeClr val="bg1"/>
                </a:solidFill>
                <a:latin typeface="Calibri" panose="020F0502020204030204" pitchFamily="34" charset="0"/>
              </a:rPr>
              <a:t>– ELEKTRICKÝ PROUD A JEHO MĚŘENÍ 5/10</a:t>
            </a:r>
          </a:p>
        </p:txBody>
      </p:sp>
      <p:sp>
        <p:nvSpPr>
          <p:cNvPr id="7" name="TextovéPole 6"/>
          <p:cNvSpPr txBox="1">
            <a:spLocks noRot="1" noChangeAspect="1" noMove="1" noResize="1" noEditPoints="1" noAdjustHandles="1" noChangeArrowheads="1" noChangeShapeType="1" noTextEdit="1"/>
          </p:cNvSpPr>
          <p:nvPr/>
        </p:nvSpPr>
        <p:spPr>
          <a:xfrm>
            <a:off x="0" y="836712"/>
            <a:ext cx="9132692" cy="3164200"/>
          </a:xfrm>
          <a:prstGeom prst="rect">
            <a:avLst/>
          </a:prstGeom>
          <a:blipFill rotWithShape="1">
            <a:blip r:embed="rId3"/>
            <a:stretch>
              <a:fillRect l="-1335" t="-771"/>
            </a:stretch>
          </a:blipFill>
        </p:spPr>
        <p:txBody>
          <a:bodyPr/>
          <a:lstStyle/>
          <a:p>
            <a:pPr>
              <a:defRPr/>
            </a:pPr>
            <a:r>
              <a:rPr lang="cs-CZ">
                <a:noFill/>
              </a:rPr>
              <a:t> </a:t>
            </a:r>
          </a:p>
        </p:txBody>
      </p:sp>
      <p:sp>
        <p:nvSpPr>
          <p:cNvPr id="3" name="TextovéPole 2"/>
          <p:cNvSpPr txBox="1">
            <a:spLocks noChangeArrowheads="1"/>
          </p:cNvSpPr>
          <p:nvPr/>
        </p:nvSpPr>
        <p:spPr bwMode="auto">
          <a:xfrm>
            <a:off x="0" y="6037263"/>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400" b="1">
                <a:solidFill>
                  <a:srgbClr val="FF0000"/>
                </a:solidFill>
                <a:latin typeface="Calibri" panose="020F0502020204030204" pitchFamily="34" charset="0"/>
              </a:rPr>
              <a:t>Elektrické pole ve vodiči působí okamžitě na všechny volné elektrony v celém obvodu – obě žárovky se po sepnutí spínače rozsvítí ihned.</a:t>
            </a:r>
          </a:p>
        </p:txBody>
      </p:sp>
      <p:sp>
        <p:nvSpPr>
          <p:cNvPr id="18438" name="AutoShape 2" descr="data:image/jpeg;base64,/9j/4AAQSkZJRgABAQAAAQABAAD/2wCEAAkGBwgHBhUIBwgWFRQXFh4aGRcXGSQfHBwhICAiJCQiIh8fJDQlHx8xISIjKTEiKCs3Ly4uIyczODMvNygtLisBCgoKBQUFDgUFDisZExkrKysrKysrKysrKysrKysrKysrKysrKysrKysrKysrKysrKysrKysrKysrKysrKysrK//AABEIAHYBqwMBIgACEQEDEQH/xAAbAAEBAAMBAQEAAAAAAAAAAAAABgQFBwMCAf/EAE4QAAEDAwIDAgcKCwYEBwAAAAEAAgMEBREGIQcSMRNBIjdRVmGUsxQVFhdScXJ10dIyM0JVV4GDkaOxwjSSk6LT4iRDU1QjJTZFYnSy/8QAFAEBAAAAAAAAAAAAAAAAAAAAAP/EABQRAQAAAAAAAAAAAAAAAAAAAAD/2gAMAwEAAhEDEQA/AO4oiICIiAiIgIiICIiAiIgIiICIiAiIgIiICIiAiIgIiICIiAiIgIiICLCvF2oLJQmuutSI4wQC53TJOB0U/wDGZovzgi/zfYgrUUl8Zmi/OCL/ADfYseg4gW+8axhs1jqY5o3xPe94zlpb0G+26DO0JqGs1FBVyVsbGmGtlgbyAjLWcuCck+FuckYHoX3U36ri4gRWBsbOyfSumJwefma/GAc4xj0frUBar5Wab4f3i727l7SO6S8vMMjwpIWnI+YlUtxkcOLcEg6+9sh/zoNxrnUFXp+OkdRRsd29dFTu5wThr+bJGCPC22JyPQvvX1rud40xNR2ep5XuieOTlae0y0gMy4gMyfyu5c6v2pZ7vw4tGobxjm9843P5Gnox8w2buc8reneVX/Gtpj5VR6vJ91BV2amrKSgbDcaztnjq/kDP1Ybtt5VnKG+NbTHyqj1eT7qfGtpj5VR6vJ91Bcoob41tMfKqPV5Pup8a2mPlVHq8n3UFyihvjW0x8qo9Xk+6nxraY+VUeryfdQXKLnV54vWKltUk9BHK+RrSWNfC9rSe7Li3YLQauZre1aKOoarWhcwiNz4YoWxkNkc0ERyjLgRzbOxnv+cLjU+uKS01nvTa6d1VWuBLaeIZxsd3u6NAI33z6FtNLtvwtnNqh8RnLicQ55Wg9G77nHl/n1XnpXS1p0xRdla6fwnYMkrt5JD5XO7z1OOm5wN1q9fXi6UtTSWSyTtilq5XM7dw5uzDAHEhh2c4jpk4/fkBYIuXVWodSaE1DDb73VyXRlSx5aIYA2djmbnlY3Z7cHffPU/k4dtfjJl8x7t6r/uQXiKD+MmXzHu3qv8AuWNR8WaauphU0Ok7lIx2cPZAHNODg4Idg7ghB0VERARFIajutdS8QrXbqeoLYphU9ozbDuSPLc9+x32QV6KQ4h3Wutbrf7gqCztbjBFJjHhMdzZbv3HC2euayot2jqusopSyRkD3NcOoIGx3QbxFqLJU1lRpKCraBJM6mY7wjyhzywHcgHAJ6kDbyLU6Gr9RVklQL5SMaxs8wa7tCXDD8BgaY25jAzh+cnA23QVqIiAiIgIiICIpvVWs7ZpuRlLLzS1Mm0dPEOaR+48mzev5RGcHGcIKRFFabtmq7jdW33U9x7AAHs6KD8AAj/mk55nbnIHeAQR0VqgIiICIiAiIgIiICIiAiIgIiIILiy1rxa2PaCDdqcEHofwlZe9lv/7GP+4PsUfxW62v62pv6ldoMT3st/8A2Mf9wfYtRNpeI6vgvtM5jBFE+MxtZjm5+/I8nzKiRBynSGn4dUaSutmqZnMbJdJsubjI5XRO7/S1bq4Rh3F6niz/AO3SD+IqXTenqTTsc0dFI9wmqHzu5yDhz8ZAwB4O2wOT6V+y2Cll1MzUDpH9qyEwhuRycpOSSMZzn049CCB1ZYIdLaXtFmpp3PbHdocOdjJ5nSu7vS5dUWo1Fp+k1CyBtbI9vYVDKhnIQMuZnAOQfB33AwfStugIiICIiAiIg8K+jp7hRPoqyPmjkaWObuMgjBGRuNu8bqQp+F+n4pIxJLUSRRP544JJnGJp7sN64G2Bn585ObZEBafU+mrbqeibS3SN3gPD2OY4texwBAc0jv379vRsFuEQTVh0TarLdTdmSTTTlnIJJ5C9zW+QdwH6s9fKc0qIgLmPCDxdUv7T2r105cx4QeLql/ae1eg2EfFGlqcvtumLjURhzmtlhp+aN/KSMtcHbjZffxkv8ybt6r/uXzwN8WlN9KX2r1eoOY6l4l1jLBO+h0tc4JBGeWWSmAYw9znEkgAekL7rKiWq1rp6pqH8z3wVDnHyk07STtt1V9erZBerTLbKsuDJWFjuU4OD5CR1UTfaWOh4jWKjhJ5Y46pgz1w2AAZ9OyCWdWVVdp22y1tS+R3v+1vM9xccB7wBk9wHQLaamraua4ahpJap7o2UcRYwuJa3miJPK3oMnrjqs7XtooLJT2ultkHIw3mB5HMT4Ti4k5cSeq2+vbNb6TTFzu1PBiaemIkdzOPMGMw3YnAwPIAg0undVavg0/TxU+gHyMbBGGv91MHMAwYdgt2yN8LYfC/Wv6On+tx/dVNpD/0nSf8A1ov/AMNW3QQXwv1r+jp/rcf3U+F+tf0dP9bj+6r1EEF8L9a/o6f63H91PhfrX9HT/W4/uq9RBBfC/Wv6On+tx/dT4X61/R0/1uP7qvUQccopafVuqKpuvquSifC1vY0pqezDWcpc92RgP6ZLvIPIBjbcFrbQsirK6ni58VckUVS7LnyRNPgnnPUeluM4GegVzddOWS8SiW62mGVw6F7A4/vI9CzaKjpqCmbTUUDY2NGA1owAB6Ag+blJNDbpJaVmXtY4tGM5IBwMDrv3LiUTLJUcP3aqn1XL74cpk5vdGCJ93NZ2XTfGA3H4O42GV3ZaR+kNNvrPdj7FTmTIdz9m3OR0PRBM2u8cSKm2RTusNJl0bXeHK5rtwDu3Hgnyt7uiyffHiP8AmCi/x3fYrcAAYAX6ggrTqnVTtaxaevdpp4+eJ0znRyFxDRkDGe/mwMeRXqhavx1Q/Vr/AGqukBERAREQEREBERAREQQnFbra/ram/qV2oTit1tf1tTf1K7QEREBERAREQEREBERAREQEREBERAREQFzHhB4uqX9p7V66cuY8IPF1S/tPavQbHgb4tKb6UvtXq9UFwN8WlN9KX2r1eoCxKi2UVTcIq+emDpYebs3nq3nGHY+cbLLRBiXC2UVyMZrqYP7KRsrM/kvb0cPSF6V1JT19I6krIg+N7S1zT0IPUFe6IPKmgipaZtNTsDWMaGtaOgAGAP3L1REBERAREQEREBERAREQEREELV+OqH6tf7VXShavx1Q/Vr/aq6QEREBERAREQEREBERBCcVutr+tqb+pXahOK3W1/W1N/UrtAREQEREBERARFq9T3ym03YZbvWglsbc4HVxOwA9JJAQbRFx2xurdY6hfQ69rqikmcwPgo2OMTHMwTzAg5fIPCyDuMejDcvWmmrNpK0+6rfea2Oqf4FO1k7nPkkOwaGH8JuSM+g+UhB1dFEaC1Rd66uk09qyjEVbEwSZb+DLGduZvdsTg42z8xAt0BERAREQEREBcx4QeLql/ae1eunLmPCDxdUv7T2r0Gx4G+LSm+lL7V6vVBcDfFpTfSl9q9XqAiIgIiICLU1uprBQT9hXXymjfjPK+ZjTv6CcrLt9zt9zi7a210crflRvDht6WlBloiICIiAiLHr6+jttMam41bImDAL5HBrRnpu44QZCKN+NPRGM+/wCz+4/7qqLdcaG6U3um21jJWZxzRuDhnyZHf6EGUiIgIiIIWr8dUP1a/wBqrpQtX46ofq1/tVdICIiAiIgIiICIiAiIgjOJ1qu9zoqSWxUImkgrYpywvawEMDj1cfLgbb79Fj/CDiF5ix+uMV2iCE+EHELzFj9cYnwg4heYsfrjFdoghPhBxC8xY/XGLX2nXWs7wZhb9GRu7GZ0Mn/FNGHsxzDcb9eo2XS1B8Kvx11+tqj+lB+/CDiF5ix+uMT4QcQvMWP1xiu0QQnwg4heYsfrjFK6+umpK4UEWp9Nx00HvjAeft2yAnwvBLR3cpJJO23pXZVqtUWKm1LYZbRWHDZG4yOrSNw4fMQCg0fFOGynTRqrzM6N8bg6nkj/ABwl/JEY7ySACOmN9sZEjw/mrYdY+6OIsbm108TRSOkADAwDwms5dmyHIyMZ/vHPjQC4ad1MKviPTVFUYI2tpZ44zJC0bguIAz2xxuTvsD8kra6y1dp7UtmdbI7NV1MrgDE1kLmua/GQ5ry3wC3O5we/YjqHvr9lxHEO3P082H3UYpw0zg9mWhu+Szws4Jx3brOzxV8lp/jpw60ld7ZUPvmra8zVkjBGN8iONv5IPTJIBOO/ykkm7QQmeKvktP8AHTPFXyWn+OrtEEE9/FNjC9wtOAMn8esOyXjiPfrWy52qW0vifnldiobnBLTs4AjcHuXQ6z+yP+if5KO4LeLKk+aT2r0Hnnir5LT/AB0zxV8lp/jq7RBCZ4q+S0/x1k6D0tX6d0pDaq2SMvj58lhJb4T3OGCQD0I7lZIgguBvi0pvpS+1er1c10/onWmnbS212vVkLYmZ5QaYE+ESTuTnqStj7ycQvPCD1UfaguUUN7ycQvPCD1UfanvJxC88IPVR9qC5XNuIVw1Df7ydIaMqRG9kXa1EuS3lB/Aj5wCWud1xgEjG+OZbD3k4heeEHqo+1avQra+2cTq+h1DXNkqJYIZGPDOQSNaC0loG2xIHXJwT3FB98P7Poq4Ws0MmmYY6mn8GeGdgfI13l5n5LmHqHdMdMKfqLI/UeoHXPhdTso207XM90s8BlQ8EHs2sHglgI3eRg9+QAs3WttbxE1IaLS3gOga6OprQSGEEfiPB/Gb9e5v68Go4fX2njovg1cKRtLVUjA18OfBLANpGOP4TD1JySCd+uSG10LqMao04y4Pj5JQTHNHjBZI3ZzcHceUA74IyqBci0Rb9VXGCquGnL3DT08tbO5jTD2gfuBztc52cEj94KpPeTiF54Qeqj7UFyihveTiF54Qeqj7U95OIXnhB6qPtQXDnBrS53QLiU1HftZOOuTTsq6WOZwht788r4mczS8DoZM5wHNOd/I1ps5LHxCMZHwvgO3T3K37VreGWoLbpzhn2d6nETqN8kczCRzBxke4AAHckHby4PcMoN3LrPSjdLDUMIY9jjysja0GV0h/5fL8vfp5N+m6hzZtRaQj+HcfJAHSh1RQRjEbYXcowMbdqAMuOOpz3EH7Zo2+XK5u4g0lujhqO0EsNE9v4bQOsh/JmcNx5DjOD03mrtZWu/wDDacUz+WeX/h/c7x/4gmJAMfL15h3H9eyDpEErJ4WzRnZwBHzHdfagqPROomUjGu1zUtIaByhjDjbp+pevwL1D5/VX+Gz7EFwih/gXqHz+qv8ADZ9ifAvUPn9Vf4bPsQfNX46ofq1/tVdKPsOiqm26kF9uOoJaqQQmIdo1ow0kH8n0/wA1YICIiAiIgIiICIiAiIgIiICIiAoPhV+Ouv1tUf0q8UHwq/HXX62qP6UF4iIgIiICLX3W+WmzAG7XKKHPTtHhuf3lY1BqzTtxqRTUF7gkeejWyNJP6gUG5REQEREHjWf2R/0T/JR3BbxZUnzSe1erGs/sj/on+SjuC3iypPmk9q9BboiICIiAiIgIiICktf6Ji1dTslgrXU9TFnspmZyAfwmkAjYjvByPmyDWog5vp2o1dpW1R2WPQrJGxsx2lPUsa1zsbEteM5Lsczs95IB6LAvemNR8R62M3+0x26KLOXNeJZ3g9WBzcNDCCeoOCOh6Lq6IMa20FNa7eygoY+WONoa1vXAHpKyURAREQFAas4bwXK9t1DYpGQ1TXteRIzmhkIz4TmfLGchw7x0yci/RBE+7eJHZ4956Dmz17Z+MeTGOvpz+pY2neHxfqD4VatfHLWHBDI2ARRkAYPTL3jH4ZPk8gKv0QEREBERAREQEREBERAREQEREBERAREQEREBQPC2WNk11D5AP/Nqjqfoq+UbX8LdF3Cukrayzc0kj3Pe7tZRlzjknAfgbnoEFb7og/wCs394T3RB/1m/vCi/ii0J+Yv40v+onxRaE/MX8aX/UQWnuiD/rN/eFM6+1FPabSynsoD6qpkEMABB5XOB8MjfwWgZO3kz1ysH4otCfmL+NL/qKc1JpPTWh9R2y7W2i7CM1RZJIZHuA5mHlB53HG+d/Rug/NOWi3WrUzrTxDt0U9VO4uhrJhzxz83VgDxyse0jAbt1GAMjm99c2mwVVzZpHTenaZtZI3nMoiDBTs6dplgBc7fwWg9cE92dxxerKWeyN0/FSCesqHAU8QJD2kf8ANBG7Q3BOSQDgg7ZWp0hE7hxeTbNSgOFW4dnX7+G8D8VKXE8pH5O+CP14DaaLrbvp3UPwO1JWuqOaPtKWoLcczWgB0Z/+Qxndx26ncLoC5prShpNTcS6Oy9o8GKCWSV0Ly17GuwGjmBwAXY2xncdxWz+LC0fnWu9ZcguEUP8AFhaPzrXesuT4sLR+da71lyCyrP7I/wCif5KO4LeLKk+aT2r18u4X2hzSPfWu9ZcqLSVhh0xp+KzU0zntj5sOdjJ5nF2+Nu9Bt0REBERAREQEREBERAREQEREBERAREQEREBERAREQEREBERAREQEREBERAREQEREBERAREQEREBYN7tVJfLTJbLgzMcjS12OvzjyEHcHyhEQcfrPdnBqY10sMdc2bljZK97mzsDRszcOb2YDdgMHPXYDH6ziHVcTebSlDZYY+2j8KSd5eGjbmLWtaMvBOWHI3AJ8iIg6Dw90JQaIt7oqaUySyEGSQ7Zx0AHc0ZPpyT8wrERAREQEREBERAREQf/Z"/>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p>
        </p:txBody>
      </p:sp>
      <p:pic>
        <p:nvPicPr>
          <p:cNvPr id="12" name="Picture 2" descr="http://files.knihomilka.webnode.cz/200000043-564ff574ab/obvod.jpg"/>
          <p:cNvPicPr>
            <a:picLocks noChangeAspect="1" noChangeArrowheads="1"/>
          </p:cNvPicPr>
          <p:nvPr/>
        </p:nvPicPr>
        <p:blipFill>
          <a:blip r:embed="rId4">
            <a:extLst>
              <a:ext uri="{28A0092B-C50C-407E-A947-70E740481C1C}">
                <a14:useLocalDpi xmlns:a14="http://schemas.microsoft.com/office/drawing/2010/main" val="0"/>
              </a:ext>
            </a:extLst>
          </a:blip>
          <a:srcRect l="2904" r="53525" b="18507"/>
          <a:stretch>
            <a:fillRect/>
          </a:stretch>
        </p:blipFill>
        <p:spPr bwMode="auto">
          <a:xfrm>
            <a:off x="6389688" y="4551363"/>
            <a:ext cx="193357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ovéPole 12"/>
          <p:cNvSpPr txBox="1">
            <a:spLocks noChangeArrowheads="1"/>
          </p:cNvSpPr>
          <p:nvPr/>
        </p:nvSpPr>
        <p:spPr bwMode="auto">
          <a:xfrm>
            <a:off x="0" y="3967163"/>
            <a:ext cx="9144000" cy="46196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cs-CZ" sz="2400"/>
              <a:t>??? </a:t>
            </a:r>
            <a:r>
              <a:rPr lang="cs-CZ" altLang="cs-CZ" sz="2400">
                <a:latin typeface="Calibri" panose="020F0502020204030204" pitchFamily="34" charset="0"/>
              </a:rPr>
              <a:t>Která žárovka se rozsvítí dříve?</a:t>
            </a:r>
            <a:endParaRPr lang="cs-CZ" altLang="cs-CZ" sz="2400"/>
          </a:p>
        </p:txBody>
      </p:sp>
      <p:sp>
        <p:nvSpPr>
          <p:cNvPr id="6" name="TextovéPole 5"/>
          <p:cNvSpPr txBox="1">
            <a:spLocks noChangeArrowheads="1"/>
          </p:cNvSpPr>
          <p:nvPr/>
        </p:nvSpPr>
        <p:spPr bwMode="auto">
          <a:xfrm>
            <a:off x="0" y="4854575"/>
            <a:ext cx="6389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000">
                <a:latin typeface="Calibri" panose="020F0502020204030204" pitchFamily="34" charset="0"/>
              </a:rPr>
              <a:t>Rychlost pohybu elektronů ve vodiči je cca 0,1 mm/s</a:t>
            </a:r>
          </a:p>
        </p:txBody>
      </p:sp>
    </p:spTree>
    <p:extLst>
      <p:ext uri="{BB962C8B-B14F-4D97-AF65-F5344CB8AC3E}">
        <p14:creationId xmlns:p14="http://schemas.microsoft.com/office/powerpoint/2010/main" val="80289483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ChangeArrowheads="1"/>
          </p:cNvSpPr>
          <p:nvPr/>
        </p:nvSpPr>
        <p:spPr bwMode="auto">
          <a:xfrm>
            <a:off x="0" y="1588"/>
            <a:ext cx="9144000" cy="61595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panose="02020603050405020304" pitchFamily="18" charset="0"/>
              </a:defRPr>
            </a:lvl1pPr>
            <a:lvl2pPr indent="-171450">
              <a:defRPr sz="2400">
                <a:solidFill>
                  <a:schemeClr val="tx1"/>
                </a:solidFill>
                <a:latin typeface="Times New Roman" panose="02020603050405020304" pitchFamily="18" charset="0"/>
              </a:defRPr>
            </a:lvl2pPr>
            <a:lvl3pPr indent="-165100">
              <a:defRPr sz="2400">
                <a:solidFill>
                  <a:schemeClr val="tx1"/>
                </a:solidFill>
                <a:latin typeface="Times New Roman" panose="02020603050405020304" pitchFamily="18" charset="0"/>
              </a:defRPr>
            </a:lvl3pPr>
            <a:lvl4pPr indent="-169863">
              <a:defRPr sz="2400">
                <a:solidFill>
                  <a:schemeClr val="tx1"/>
                </a:solidFill>
                <a:latin typeface="Times New Roman" panose="02020603050405020304" pitchFamily="18" charset="0"/>
              </a:defRPr>
            </a:lvl4pPr>
            <a:lvl5pPr indent="-173038">
              <a:defRPr sz="2400">
                <a:solidFill>
                  <a:schemeClr val="tx1"/>
                </a:solidFill>
                <a:latin typeface="Times New Roman" panose="02020603050405020304" pitchFamily="18" charset="0"/>
              </a:defRPr>
            </a:lvl5pPr>
            <a:lvl6pPr indent="-173038" eaLnBrk="0" fontAlgn="base" hangingPunct="0">
              <a:spcBef>
                <a:spcPct val="0"/>
              </a:spcBef>
              <a:spcAft>
                <a:spcPct val="0"/>
              </a:spcAft>
              <a:defRPr sz="2400">
                <a:solidFill>
                  <a:schemeClr val="tx1"/>
                </a:solidFill>
                <a:latin typeface="Times New Roman" panose="02020603050405020304" pitchFamily="18" charset="0"/>
              </a:defRPr>
            </a:lvl6pPr>
            <a:lvl7pPr indent="-173038" eaLnBrk="0" fontAlgn="base" hangingPunct="0">
              <a:spcBef>
                <a:spcPct val="0"/>
              </a:spcBef>
              <a:spcAft>
                <a:spcPct val="0"/>
              </a:spcAft>
              <a:defRPr sz="2400">
                <a:solidFill>
                  <a:schemeClr val="tx1"/>
                </a:solidFill>
                <a:latin typeface="Times New Roman" panose="02020603050405020304" pitchFamily="18" charset="0"/>
              </a:defRPr>
            </a:lvl7pPr>
            <a:lvl8pPr indent="-173038" eaLnBrk="0" fontAlgn="base" hangingPunct="0">
              <a:spcBef>
                <a:spcPct val="0"/>
              </a:spcBef>
              <a:spcAft>
                <a:spcPct val="0"/>
              </a:spcAft>
              <a:defRPr sz="2400">
                <a:solidFill>
                  <a:schemeClr val="tx1"/>
                </a:solidFill>
                <a:latin typeface="Times New Roman" panose="02020603050405020304" pitchFamily="18" charset="0"/>
              </a:defRPr>
            </a:lvl8pPr>
            <a:lvl9pPr indent="-173038"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sk-SK" altLang="cs-CZ" sz="3400" b="1" dirty="0" smtClean="0">
                <a:solidFill>
                  <a:schemeClr val="bg1"/>
                </a:solidFill>
                <a:latin typeface="Calibri" panose="020F0502020204030204" pitchFamily="34" charset="0"/>
              </a:rPr>
              <a:t>1.5c</a:t>
            </a:r>
            <a:r>
              <a:rPr lang="sk-SK" altLang="cs-CZ" sz="3400" b="1" dirty="0" smtClean="0">
                <a:solidFill>
                  <a:schemeClr val="bg1"/>
                </a:solidFill>
                <a:latin typeface="Calibri" panose="020F0502020204030204" pitchFamily="34" charset="0"/>
              </a:rPr>
              <a:t> </a:t>
            </a:r>
            <a:r>
              <a:rPr lang="sk-SK" altLang="cs-CZ" sz="3400" b="1" dirty="0">
                <a:solidFill>
                  <a:schemeClr val="bg1"/>
                </a:solidFill>
                <a:latin typeface="Calibri" panose="020F0502020204030204" pitchFamily="34" charset="0"/>
              </a:rPr>
              <a:t>– ELEKTRICKÝ PROUD A JEHO MĚŘENÍ 6/10</a:t>
            </a:r>
          </a:p>
        </p:txBody>
      </p:sp>
      <p:sp>
        <p:nvSpPr>
          <p:cNvPr id="19459" name="AutoShape 2" descr="data:image/jpeg;base64,/9j/4AAQSkZJRgABAQAAAQABAAD/2wCEAAkGBwgHBhUIBwgWFRQXFh4aGRcXGSQfHBwhICAiJCQiIh8fJDQlHx8xISIjKTEiKCs3Ly4uIyczODMvNygtLisBCgoKBQUFDgUFDisZExkrKysrKysrKysrKysrKysrKysrKysrKysrKysrKysrKysrKysrKysrKysrKysrKysrK//AABEIAHYBqwMBIgACEQEDEQH/xAAbAAEBAAMBAQEAAAAAAAAAAAAABgQFBwMCAf/EAE4QAAEDAwIDAgcKCwYEBwAAAAEAAgMEBREGIQcSMRNBIjdRVmGUsxQVFhdScXJ10dIyM0JVV4GDkaOxwjSSk6LT4iRDU1QjJTZFYnSy/8QAFAEBAAAAAAAAAAAAAAAAAAAAAP/EABQRAQAAAAAAAAAAAAAAAAAAAAD/2gAMAwEAAhEDEQA/AO4oiICIiAiIgIiICIiAiIgIiICIiAiIgIiICIiAiIgIiICIiAiIgIiICLCvF2oLJQmuutSI4wQC53TJOB0U/wDGZovzgi/zfYgrUUl8Zmi/OCL/ADfYseg4gW+8axhs1jqY5o3xPe94zlpb0G+26DO0JqGs1FBVyVsbGmGtlgbyAjLWcuCck+FuckYHoX3U36ri4gRWBsbOyfSumJwefma/GAc4xj0frUBar5Wab4f3i727l7SO6S8vMMjwpIWnI+YlUtxkcOLcEg6+9sh/zoNxrnUFXp+OkdRRsd29dFTu5wThr+bJGCPC22JyPQvvX1rud40xNR2ep5XuieOTlae0y0gMy4gMyfyu5c6v2pZ7vw4tGobxjm9843P5Gnox8w2buc8reneVX/Gtpj5VR6vJ91BV2amrKSgbDcaztnjq/kDP1Ybtt5VnKG+NbTHyqj1eT7qfGtpj5VR6vJ91Bcoob41tMfKqPV5Pup8a2mPlVHq8n3UFyihvjW0x8qo9Xk+6nxraY+VUeryfdQXKLnV54vWKltUk9BHK+RrSWNfC9rSe7Li3YLQauZre1aKOoarWhcwiNz4YoWxkNkc0ERyjLgRzbOxnv+cLjU+uKS01nvTa6d1VWuBLaeIZxsd3u6NAI33z6FtNLtvwtnNqh8RnLicQ55Wg9G77nHl/n1XnpXS1p0xRdla6fwnYMkrt5JD5XO7z1OOm5wN1q9fXi6UtTSWSyTtilq5XM7dw5uzDAHEhh2c4jpk4/fkBYIuXVWodSaE1DDb73VyXRlSx5aIYA2djmbnlY3Z7cHffPU/k4dtfjJl8x7t6r/uQXiKD+MmXzHu3qv8AuWNR8WaauphU0Ok7lIx2cPZAHNODg4Idg7ghB0VERARFIajutdS8QrXbqeoLYphU9ozbDuSPLc9+x32QV6KQ4h3Wutbrf7gqCztbjBFJjHhMdzZbv3HC2euayot2jqusopSyRkD3NcOoIGx3QbxFqLJU1lRpKCraBJM6mY7wjyhzywHcgHAJ6kDbyLU6Gr9RVklQL5SMaxs8wa7tCXDD8BgaY25jAzh+cnA23QVqIiAiIgIiICIpvVWs7ZpuRlLLzS1Mm0dPEOaR+48mzev5RGcHGcIKRFFabtmq7jdW33U9x7AAHs6KD8AAj/mk55nbnIHeAQR0VqgIiICIiAiIgIiICIiAiIgIiIILiy1rxa2PaCDdqcEHofwlZe9lv/7GP+4PsUfxW62v62pv6ldoMT3st/8A2Mf9wfYtRNpeI6vgvtM5jBFE+MxtZjm5+/I8nzKiRBynSGn4dUaSutmqZnMbJdJsubjI5XRO7/S1bq4Rh3F6niz/AO3SD+IqXTenqTTsc0dFI9wmqHzu5yDhz8ZAwB4O2wOT6V+y2Cll1MzUDpH9qyEwhuRycpOSSMZzn049CCB1ZYIdLaXtFmpp3PbHdocOdjJ5nSu7vS5dUWo1Fp+k1CyBtbI9vYVDKhnIQMuZnAOQfB33AwfStugIiICIiAiIg8K+jp7hRPoqyPmjkaWObuMgjBGRuNu8bqQp+F+n4pIxJLUSRRP544JJnGJp7sN64G2Bn585ObZEBafU+mrbqeibS3SN3gPD2OY4texwBAc0jv379vRsFuEQTVh0TarLdTdmSTTTlnIJJ5C9zW+QdwH6s9fKc0qIgLmPCDxdUv7T2r105cx4QeLql/ae1eg2EfFGlqcvtumLjURhzmtlhp+aN/KSMtcHbjZffxkv8ybt6r/uXzwN8WlN9KX2r1eoOY6l4l1jLBO+h0tc4JBGeWWSmAYw9znEkgAekL7rKiWq1rp6pqH8z3wVDnHyk07STtt1V9erZBerTLbKsuDJWFjuU4OD5CR1UTfaWOh4jWKjhJ5Y46pgz1w2AAZ9OyCWdWVVdp22y1tS+R3v+1vM9xccB7wBk9wHQLaamraua4ahpJap7o2UcRYwuJa3miJPK3oMnrjqs7XtooLJT2ultkHIw3mB5HMT4Ti4k5cSeq2+vbNb6TTFzu1PBiaemIkdzOPMGMw3YnAwPIAg0undVavg0/TxU+gHyMbBGGv91MHMAwYdgt2yN8LYfC/Wv6On+tx/dVNpD/0nSf8A1ov/AMNW3QQXwv1r+jp/rcf3U+F+tf0dP9bj+6r1EEF8L9a/o6f63H91PhfrX9HT/W4/uq9RBBfC/Wv6On+tx/dT4X61/R0/1uP7qvUQccopafVuqKpuvquSifC1vY0pqezDWcpc92RgP6ZLvIPIBjbcFrbQsirK6ni58VckUVS7LnyRNPgnnPUeluM4GegVzddOWS8SiW62mGVw6F7A4/vI9CzaKjpqCmbTUUDY2NGA1owAB6Ag+blJNDbpJaVmXtY4tGM5IBwMDrv3LiUTLJUcP3aqn1XL74cpk5vdGCJ93NZ2XTfGA3H4O42GV3ZaR+kNNvrPdj7FTmTIdz9m3OR0PRBM2u8cSKm2RTusNJl0bXeHK5rtwDu3Hgnyt7uiyffHiP8AmCi/x3fYrcAAYAX6ggrTqnVTtaxaevdpp4+eJ0znRyFxDRkDGe/mwMeRXqhavx1Q/Vr/AGqukBERAREQEREBERAREQQnFbra/ram/qV2oTit1tf1tTf1K7QEREBERAREQEREBERAREQEREBERAREQFzHhB4uqX9p7V66cuY8IPF1S/tPavQbHgb4tKb6UvtXq9UFwN8WlN9KX2r1eoCxKi2UVTcIq+emDpYebs3nq3nGHY+cbLLRBiXC2UVyMZrqYP7KRsrM/kvb0cPSF6V1JT19I6krIg+N7S1zT0IPUFe6IPKmgipaZtNTsDWMaGtaOgAGAP3L1REBERAREQEREBERAREQEREELV+OqH6tf7VXShavx1Q/Vr/aq6QEREBERAREQEREBERBCcVutr+tqb+pXahOK3W1/W1N/UrtAREQEREBERARFq9T3ym03YZbvWglsbc4HVxOwA9JJAQbRFx2xurdY6hfQ69rqikmcwPgo2OMTHMwTzAg5fIPCyDuMejDcvWmmrNpK0+6rfea2Oqf4FO1k7nPkkOwaGH8JuSM+g+UhB1dFEaC1Rd66uk09qyjEVbEwSZb+DLGduZvdsTg42z8xAt0BERAREQEREBcx4QeLql/ae1eunLmPCDxdUv7T2r0Gx4G+LSm+lL7V6vVBcDfFpTfSl9q9XqAiIgIiICLU1uprBQT9hXXymjfjPK+ZjTv6CcrLt9zt9zi7a210crflRvDht6WlBloiICIiAiLHr6+jttMam41bImDAL5HBrRnpu44QZCKN+NPRGM+/wCz+4/7qqLdcaG6U3um21jJWZxzRuDhnyZHf6EGUiIgIiIIWr8dUP1a/wBqrpQtX46ofq1/tVdICIiAiIgIiICIiAiIgjOJ1qu9zoqSWxUImkgrYpywvawEMDj1cfLgbb79Fj/CDiF5ix+uMV2iCE+EHELzFj9cYnwg4heYsfrjFdoghPhBxC8xY/XGLX2nXWs7wZhb9GRu7GZ0Mn/FNGHsxzDcb9eo2XS1B8Kvx11+tqj+lB+/CDiF5ix+uMT4QcQvMWP1xiu0QQnwg4heYsfrjFK6+umpK4UEWp9Nx00HvjAeft2yAnwvBLR3cpJJO23pXZVqtUWKm1LYZbRWHDZG4yOrSNw4fMQCg0fFOGynTRqrzM6N8bg6nkj/ABwl/JEY7ySACOmN9sZEjw/mrYdY+6OIsbm108TRSOkADAwDwms5dmyHIyMZ/vHPjQC4ad1MKviPTVFUYI2tpZ44zJC0bguIAz2xxuTvsD8kra6y1dp7UtmdbI7NV1MrgDE1kLmua/GQ5ry3wC3O5we/YjqHvr9lxHEO3P082H3UYpw0zg9mWhu+Szws4Jx3brOzxV8lp/jpw60ld7ZUPvmra8zVkjBGN8iONv5IPTJIBOO/ykkm7QQmeKvktP8AHTPFXyWn+OrtEEE9/FNjC9wtOAMn8esOyXjiPfrWy52qW0vifnldiobnBLTs4AjcHuXQ6z+yP+if5KO4LeLKk+aT2r0Hnnir5LT/AB0zxV8lp/jq7RBCZ4q+S0/x1k6D0tX6d0pDaq2SMvj58lhJb4T3OGCQD0I7lZIgguBvi0pvpS+1er1c10/onWmnbS212vVkLYmZ5QaYE+ESTuTnqStj7ycQvPCD1UfaguUUN7ycQvPCD1UfanvJxC88IPVR9qC5XNuIVw1Df7ydIaMqRG9kXa1EuS3lB/Aj5wCWud1xgEjG+OZbD3k4heeEHqo+1avQra+2cTq+h1DXNkqJYIZGPDOQSNaC0loG2xIHXJwT3FB98P7Poq4Ws0MmmYY6mn8GeGdgfI13l5n5LmHqHdMdMKfqLI/UeoHXPhdTso207XM90s8BlQ8EHs2sHglgI3eRg9+QAs3WttbxE1IaLS3gOga6OprQSGEEfiPB/Gb9e5v68Go4fX2njovg1cKRtLVUjA18OfBLANpGOP4TD1JySCd+uSG10LqMao04y4Pj5JQTHNHjBZI3ZzcHceUA74IyqBci0Rb9VXGCquGnL3DT08tbO5jTD2gfuBztc52cEj94KpPeTiF54Qeqj7UFyihveTiF54Qeqj7U95OIXnhB6qPtQXDnBrS53QLiU1HftZOOuTTsq6WOZwht788r4mczS8DoZM5wHNOd/I1ps5LHxCMZHwvgO3T3K37VreGWoLbpzhn2d6nETqN8kczCRzBxke4AAHckHby4PcMoN3LrPSjdLDUMIY9jjysja0GV0h/5fL8vfp5N+m6hzZtRaQj+HcfJAHSh1RQRjEbYXcowMbdqAMuOOpz3EH7Zo2+XK5u4g0lujhqO0EsNE9v4bQOsh/JmcNx5DjOD03mrtZWu/wDDacUz+WeX/h/c7x/4gmJAMfL15h3H9eyDpEErJ4WzRnZwBHzHdfagqPROomUjGu1zUtIaByhjDjbp+pevwL1D5/VX+Gz7EFwih/gXqHz+qv8ADZ9ifAvUPn9Vf4bPsQfNX46ofq1/tVdKPsOiqm26kF9uOoJaqQQmIdo1ow0kH8n0/wA1YICIiAiIgIiICIiAiIgIiICIiAoPhV+Ouv1tUf0q8UHwq/HXX62qP6UF4iIgIiICLX3W+WmzAG7XKKHPTtHhuf3lY1BqzTtxqRTUF7gkeejWyNJP6gUG5REQEREHjWf2R/0T/JR3BbxZUnzSe1erGs/sj/on+SjuC3iypPmk9q9BboiICIiAiIgIiICktf6Ji1dTslgrXU9TFnspmZyAfwmkAjYjvByPmyDWog5vp2o1dpW1R2WPQrJGxsx2lPUsa1zsbEteM5Lsczs95IB6LAvemNR8R62M3+0x26KLOXNeJZ3g9WBzcNDCCeoOCOh6Lq6IMa20FNa7eygoY+WONoa1vXAHpKyURAREQFAas4bwXK9t1DYpGQ1TXteRIzmhkIz4TmfLGchw7x0yci/RBE+7eJHZ4956Dmz17Z+MeTGOvpz+pY2neHxfqD4VatfHLWHBDI2ARRkAYPTL3jH4ZPk8gKv0QEREBERAREQEREBERAREQEREBERAREQEREBQPC2WNk11D5AP/Nqjqfoq+UbX8LdF3Cukrayzc0kj3Pe7tZRlzjknAfgbnoEFb7og/wCs394T3RB/1m/vCi/ii0J+Yv40v+onxRaE/MX8aX/UQWnuiD/rN/eFM6+1FPabSynsoD6qpkEMABB5XOB8MjfwWgZO3kz1ysH4otCfmL+NL/qKc1JpPTWh9R2y7W2i7CM1RZJIZHuA5mHlB53HG+d/Rug/NOWi3WrUzrTxDt0U9VO4uhrJhzxz83VgDxyse0jAbt1GAMjm99c2mwVVzZpHTenaZtZI3nMoiDBTs6dplgBc7fwWg9cE92dxxerKWeyN0/FSCesqHAU8QJD2kf8ANBG7Q3BOSQDgg7ZWp0hE7hxeTbNSgOFW4dnX7+G8D8VKXE8pH5O+CP14DaaLrbvp3UPwO1JWuqOaPtKWoLcczWgB0Z/+Qxndx26ncLoC5prShpNTcS6Oy9o8GKCWSV0Ly17GuwGjmBwAXY2xncdxWz+LC0fnWu9ZcguEUP8AFhaPzrXesuT4sLR+da71lyCyrP7I/wCif5KO4LeLKk+aT2r18u4X2hzSPfWu9ZcqLSVhh0xp+KzU0zntj5sOdjJ5nF2+Nu9Bt0REBERAREQEREBERAREQEREBERAREQEREBERAREQEREBERAREQEREBERAREQEREBERAREQEREBYN7tVJfLTJbLgzMcjS12OvzjyEHcHyhEQcfrPdnBqY10sMdc2bljZK97mzsDRszcOb2YDdgMHPXYDH6ziHVcTebSlDZYY+2j8KSd5eGjbmLWtaMvBOWHI3AJ8iIg6Dw90JQaIt7oqaUySyEGSQ7Zx0AHc0ZPpyT8wrERAREQEREBERAREQf/Z"/>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p>
        </p:txBody>
      </p:sp>
      <p:sp>
        <p:nvSpPr>
          <p:cNvPr id="19460" name="AutoShape 4" descr="data:image/jpeg;base64,/9j/4AAQSkZJRgABAQAAAQABAAD/2wCEAAkGBwgHBhUIBwgWFRQXFh4aGRcXGSQfHBwhICAiJCQiIh8fJDQlHx8xISIjKTEiKCs3Ly4uIyczODMvNygtLisBCgoKBQUFDgUFDisZExkrKysrKysrKysrKysrKysrKysrKysrKysrKysrKysrKysrKysrKysrKysrKysrKysrK//AABEIAHYBqwMBIgACEQEDEQH/xAAbAAEBAAMBAQEAAAAAAAAAAAAABgQFBwMCAf/EAE4QAAEDAwIDAgcKCwYEBwAAAAEAAgMEBREGIQcSMRNBIjdRVmGUsxQVFhdScXJ10dIyM0JVV4GDkaOxwjSSk6LT4iRDU1QjJTZFYnSy/8QAFAEBAAAAAAAAAAAAAAAAAAAAAP/EABQRAQAAAAAAAAAAAAAAAAAAAAD/2gAMAwEAAhEDEQA/AO4oiICIiAiIgIiICIiAiIgIiICIiAiIgIiICIiAiIgIiICIiAiIgIiICLCvF2oLJQmuutSI4wQC53TJOB0U/wDGZovzgi/zfYgrUUl8Zmi/OCL/ADfYseg4gW+8axhs1jqY5o3xPe94zlpb0G+26DO0JqGs1FBVyVsbGmGtlgbyAjLWcuCck+FuckYHoX3U36ri4gRWBsbOyfSumJwefma/GAc4xj0frUBar5Wab4f3i727l7SO6S8vMMjwpIWnI+YlUtxkcOLcEg6+9sh/zoNxrnUFXp+OkdRRsd29dFTu5wThr+bJGCPC22JyPQvvX1rud40xNR2ep5XuieOTlae0y0gMy4gMyfyu5c6v2pZ7vw4tGobxjm9843P5Gnox8w2buc8reneVX/Gtpj5VR6vJ91BV2amrKSgbDcaztnjq/kDP1Ybtt5VnKG+NbTHyqj1eT7qfGtpj5VR6vJ91Bcoob41tMfKqPV5Pup8a2mPlVHq8n3UFyihvjW0x8qo9Xk+6nxraY+VUeryfdQXKLnV54vWKltUk9BHK+RrSWNfC9rSe7Li3YLQauZre1aKOoarWhcwiNz4YoWxkNkc0ERyjLgRzbOxnv+cLjU+uKS01nvTa6d1VWuBLaeIZxsd3u6NAI33z6FtNLtvwtnNqh8RnLicQ55Wg9G77nHl/n1XnpXS1p0xRdla6fwnYMkrt5JD5XO7z1OOm5wN1q9fXi6UtTSWSyTtilq5XM7dw5uzDAHEhh2c4jpk4/fkBYIuXVWodSaE1DDb73VyXRlSx5aIYA2djmbnlY3Z7cHffPU/k4dtfjJl8x7t6r/uQXiKD+MmXzHu3qv8AuWNR8WaauphU0Ok7lIx2cPZAHNODg4Idg7ghB0VERARFIajutdS8QrXbqeoLYphU9ozbDuSPLc9+x32QV6KQ4h3Wutbrf7gqCztbjBFJjHhMdzZbv3HC2euayot2jqusopSyRkD3NcOoIGx3QbxFqLJU1lRpKCraBJM6mY7wjyhzywHcgHAJ6kDbyLU6Gr9RVklQL5SMaxs8wa7tCXDD8BgaY25jAzh+cnA23QVqIiAiIgIiICIpvVWs7ZpuRlLLzS1Mm0dPEOaR+48mzev5RGcHGcIKRFFabtmq7jdW33U9x7AAHs6KD8AAj/mk55nbnIHeAQR0VqgIiICIiAiIgIiICIiAiIgIiIILiy1rxa2PaCDdqcEHofwlZe9lv/7GP+4PsUfxW62v62pv6ldoMT3st/8A2Mf9wfYtRNpeI6vgvtM5jBFE+MxtZjm5+/I8nzKiRBynSGn4dUaSutmqZnMbJdJsubjI5XRO7/S1bq4Rh3F6niz/AO3SD+IqXTenqTTsc0dFI9wmqHzu5yDhz8ZAwB4O2wOT6V+y2Cll1MzUDpH9qyEwhuRycpOSSMZzn049CCB1ZYIdLaXtFmpp3PbHdocOdjJ5nSu7vS5dUWo1Fp+k1CyBtbI9vYVDKhnIQMuZnAOQfB33AwfStugIiICIiAiIg8K+jp7hRPoqyPmjkaWObuMgjBGRuNu8bqQp+F+n4pIxJLUSRRP544JJnGJp7sN64G2Bn585ObZEBafU+mrbqeibS3SN3gPD2OY4texwBAc0jv379vRsFuEQTVh0TarLdTdmSTTTlnIJJ5C9zW+QdwH6s9fKc0qIgLmPCDxdUv7T2r105cx4QeLql/ae1eg2EfFGlqcvtumLjURhzmtlhp+aN/KSMtcHbjZffxkv8ybt6r/uXzwN8WlN9KX2r1eoOY6l4l1jLBO+h0tc4JBGeWWSmAYw9znEkgAekL7rKiWq1rp6pqH8z3wVDnHyk07STtt1V9erZBerTLbKsuDJWFjuU4OD5CR1UTfaWOh4jWKjhJ5Y46pgz1w2AAZ9OyCWdWVVdp22y1tS+R3v+1vM9xccB7wBk9wHQLaamraua4ahpJap7o2UcRYwuJa3miJPK3oMnrjqs7XtooLJT2ultkHIw3mB5HMT4Ti4k5cSeq2+vbNb6TTFzu1PBiaemIkdzOPMGMw3YnAwPIAg0undVavg0/TxU+gHyMbBGGv91MHMAwYdgt2yN8LYfC/Wv6On+tx/dVNpD/0nSf8A1ov/AMNW3QQXwv1r+jp/rcf3U+F+tf0dP9bj+6r1EEF8L9a/o6f63H91PhfrX9HT/W4/uq9RBBfC/Wv6On+tx/dT4X61/R0/1uP7qvUQccopafVuqKpuvquSifC1vY0pqezDWcpc92RgP6ZLvIPIBjbcFrbQsirK6ni58VckUVS7LnyRNPgnnPUeluM4GegVzddOWS8SiW62mGVw6F7A4/vI9CzaKjpqCmbTUUDY2NGA1owAB6Ag+blJNDbpJaVmXtY4tGM5IBwMDrv3LiUTLJUcP3aqn1XL74cpk5vdGCJ93NZ2XTfGA3H4O42GV3ZaR+kNNvrPdj7FTmTIdz9m3OR0PRBM2u8cSKm2RTusNJl0bXeHK5rtwDu3Hgnyt7uiyffHiP8AmCi/x3fYrcAAYAX6ggrTqnVTtaxaevdpp4+eJ0znRyFxDRkDGe/mwMeRXqhavx1Q/Vr/AGqukBERAREQEREBERAREQQnFbra/ram/qV2oTit1tf1tTf1K7QEREBERAREQEREBERAREQEREBERAREQFzHhB4uqX9p7V66cuY8IPF1S/tPavQbHgb4tKb6UvtXq9UFwN8WlN9KX2r1eoCxKi2UVTcIq+emDpYebs3nq3nGHY+cbLLRBiXC2UVyMZrqYP7KRsrM/kvb0cPSF6V1JT19I6krIg+N7S1zT0IPUFe6IPKmgipaZtNTsDWMaGtaOgAGAP3L1REBERAREQEREBERAREQEREELV+OqH6tf7VXShavx1Q/Vr/aq6QEREBERAREQEREBERBCcVutr+tqb+pXahOK3W1/W1N/UrtAREQEREBERARFq9T3ym03YZbvWglsbc4HVxOwA9JJAQbRFx2xurdY6hfQ69rqikmcwPgo2OMTHMwTzAg5fIPCyDuMejDcvWmmrNpK0+6rfea2Oqf4FO1k7nPkkOwaGH8JuSM+g+UhB1dFEaC1Rd66uk09qyjEVbEwSZb+DLGduZvdsTg42z8xAt0BERAREQEREBcx4QeLql/ae1eunLmPCDxdUv7T2r0Gx4G+LSm+lL7V6vVBcDfFpTfSl9q9XqAiIgIiICLU1uprBQT9hXXymjfjPK+ZjTv6CcrLt9zt9zi7a210crflRvDht6WlBloiICIiAiLHr6+jttMam41bImDAL5HBrRnpu44QZCKN+NPRGM+/wCz+4/7qqLdcaG6U3um21jJWZxzRuDhnyZHf6EGUiIgIiIIWr8dUP1a/wBqrpQtX46ofq1/tVdICIiAiIgIiICIiAiIgjOJ1qu9zoqSWxUImkgrYpywvawEMDj1cfLgbb79Fj/CDiF5ix+uMV2iCE+EHELzFj9cYnwg4heYsfrjFdoghPhBxC8xY/XGLX2nXWs7wZhb9GRu7GZ0Mn/FNGHsxzDcb9eo2XS1B8Kvx11+tqj+lB+/CDiF5ix+uMT4QcQvMWP1xiu0QQnwg4heYsfrjFK6+umpK4UEWp9Nx00HvjAeft2yAnwvBLR3cpJJO23pXZVqtUWKm1LYZbRWHDZG4yOrSNw4fMQCg0fFOGynTRqrzM6N8bg6nkj/ABwl/JEY7ySACOmN9sZEjw/mrYdY+6OIsbm108TRSOkADAwDwms5dmyHIyMZ/vHPjQC4ad1MKviPTVFUYI2tpZ44zJC0bguIAz2xxuTvsD8kra6y1dp7UtmdbI7NV1MrgDE1kLmua/GQ5ry3wC3O5we/YjqHvr9lxHEO3P082H3UYpw0zg9mWhu+Szws4Jx3brOzxV8lp/jpw60ld7ZUPvmra8zVkjBGN8iONv5IPTJIBOO/ykkm7QQmeKvktP8AHTPFXyWn+OrtEEE9/FNjC9wtOAMn8esOyXjiPfrWy52qW0vifnldiobnBLTs4AjcHuXQ6z+yP+if5KO4LeLKk+aT2r0Hnnir5LT/AB0zxV8lp/jq7RBCZ4q+S0/x1k6D0tX6d0pDaq2SMvj58lhJb4T3OGCQD0I7lZIgguBvi0pvpS+1er1c10/onWmnbS212vVkLYmZ5QaYE+ESTuTnqStj7ycQvPCD1UfaguUUN7ycQvPCD1UfanvJxC88IPVR9qC5XNuIVw1Df7ydIaMqRG9kXa1EuS3lB/Aj5wCWud1xgEjG+OZbD3k4heeEHqo+1avQra+2cTq+h1DXNkqJYIZGPDOQSNaC0loG2xIHXJwT3FB98P7Poq4Ws0MmmYY6mn8GeGdgfI13l5n5LmHqHdMdMKfqLI/UeoHXPhdTso207XM90s8BlQ8EHs2sHglgI3eRg9+QAs3WttbxE1IaLS3gOga6OprQSGEEfiPB/Gb9e5v68Go4fX2njovg1cKRtLVUjA18OfBLANpGOP4TD1JySCd+uSG10LqMao04y4Pj5JQTHNHjBZI3ZzcHceUA74IyqBci0Rb9VXGCquGnL3DT08tbO5jTD2gfuBztc52cEj94KpPeTiF54Qeqj7UFyihveTiF54Qeqj7U95OIXnhB6qPtQXDnBrS53QLiU1HftZOOuTTsq6WOZwht788r4mczS8DoZM5wHNOd/I1ps5LHxCMZHwvgO3T3K37VreGWoLbpzhn2d6nETqN8kczCRzBxke4AAHckHby4PcMoN3LrPSjdLDUMIY9jjysja0GV0h/5fL8vfp5N+m6hzZtRaQj+HcfJAHSh1RQRjEbYXcowMbdqAMuOOpz3EH7Zo2+XK5u4g0lujhqO0EsNE9v4bQOsh/JmcNx5DjOD03mrtZWu/wDDacUz+WeX/h/c7x/4gmJAMfL15h3H9eyDpEErJ4WzRnZwBHzHdfagqPROomUjGu1zUtIaByhjDjbp+pevwL1D5/VX+Gz7EFwih/gXqHz+qv8ADZ9ifAvUPn9Vf4bPsQfNX46ofq1/tVdKPsOiqm26kF9uOoJaqQQmIdo1ow0kH8n0/wA1YICIiAiIgIiICIiAiIgIiICIiAoPhV+Ouv1tUf0q8UHwq/HXX62qP6UF4iIgIiICLX3W+WmzAG7XKKHPTtHhuf3lY1BqzTtxqRTUF7gkeejWyNJP6gUG5REQEREHjWf2R/0T/JR3BbxZUnzSe1erGs/sj/on+SjuC3iypPmk9q9BboiICIiAiIgIiICktf6Ji1dTslgrXU9TFnspmZyAfwmkAjYjvByPmyDWog5vp2o1dpW1R2WPQrJGxsx2lPUsa1zsbEteM5Lsczs95IB6LAvemNR8R62M3+0x26KLOXNeJZ3g9WBzcNDCCeoOCOh6Lq6IMa20FNa7eygoY+WONoa1vXAHpKyURAREQFAas4bwXK9t1DYpGQ1TXteRIzmhkIz4TmfLGchw7x0yci/RBE+7eJHZ4956Dmz17Z+MeTGOvpz+pY2neHxfqD4VatfHLWHBDI2ARRkAYPTL3jH4ZPk8gKv0QEREBERAREQEREBERAREQEREBERAREQEREBQPC2WNk11D5AP/Nqjqfoq+UbX8LdF3Cukrayzc0kj3Pe7tZRlzjknAfgbnoEFb7og/wCs394T3RB/1m/vCi/ii0J+Yv40v+onxRaE/MX8aX/UQWnuiD/rN/eFM6+1FPabSynsoD6qpkEMABB5XOB8MjfwWgZO3kz1ysH4otCfmL+NL/qKc1JpPTWh9R2y7W2i7CM1RZJIZHuA5mHlB53HG+d/Rug/NOWi3WrUzrTxDt0U9VO4uhrJhzxz83VgDxyse0jAbt1GAMjm99c2mwVVzZpHTenaZtZI3nMoiDBTs6dplgBc7fwWg9cE92dxxerKWeyN0/FSCesqHAU8QJD2kf8ANBG7Q3BOSQDgg7ZWp0hE7hxeTbNSgOFW4dnX7+G8D8VKXE8pH5O+CP14DaaLrbvp3UPwO1JWuqOaPtKWoLcczWgB0Z/+Qxndx26ncLoC5prShpNTcS6Oy9o8GKCWSV0Ly17GuwGjmBwAXY2xncdxWz+LC0fnWu9ZcguEUP8AFhaPzrXesuT4sLR+da71lyCyrP7I/wCif5KO4LeLKk+aT2r18u4X2hzSPfWu9ZcqLSVhh0xp+KzU0zntj5sOdjJ5nF2+Nu9Bt0REBERAREQEREBERAREQEREBERAREQEREBERAREQEREBERAREQEREBERAREQEREBERAREQEREBYN7tVJfLTJbLgzMcjS12OvzjyEHcHyhEQcfrPdnBqY10sMdc2bljZK97mzsDRszcOb2YDdgMHPXYDH6ziHVcTebSlDZYY+2j8KSd5eGjbmLWtaMvBOWHI3AJ8iIg6Dw90JQaIt7oqaUySyEGSQ7Zx0AHc0ZPpyT8wrERAREQEREBERAREQf/Z"/>
          <p:cNvSpPr>
            <a:spLocks noChangeAspect="1" noChangeArrowheads="1"/>
          </p:cNvSpPr>
          <p:nvPr/>
        </p:nvSpPr>
        <p:spPr bwMode="auto">
          <a:xfrm>
            <a:off x="320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p>
        </p:txBody>
      </p:sp>
      <p:sp>
        <p:nvSpPr>
          <p:cNvPr id="19461" name="AutoShape 6" descr="data:image/jpeg;base64,/9j/4AAQSkZJRgABAQAAAQABAAD/2wCEAAkGBwgHBhUIBwgWFRQXFh4aGRcXGSQfHBwhICAiJCQiIh8fJDQlHx8xISIjKTEiKCs3Ly4uIyczODMvNygtLisBCgoKBQUFDgUFDisZExkrKysrKysrKysrKysrKysrKysrKysrKysrKysrKysrKysrKysrKysrKysrKysrKysrK//AABEIAHYBqwMBIgACEQEDEQH/xAAbAAEBAAMBAQEAAAAAAAAAAAAABgQFBwMCAf/EAE4QAAEDAwIDAgcKCwYEBwAAAAEAAgMEBREGIQcSMRNBIjdRVmGUsxQVFhdScXJ10dIyM0JVV4GDkaOxwjSSk6LT4iRDU1QjJTZFYnSy/8QAFAEBAAAAAAAAAAAAAAAAAAAAAP/EABQRAQAAAAAAAAAAAAAAAAAAAAD/2gAMAwEAAhEDEQA/AO4oiICIiAiIgIiICIiAiIgIiICIiAiIgIiICIiAiIgIiICIiAiIgIiICLCvF2oLJQmuutSI4wQC53TJOB0U/wDGZovzgi/zfYgrUUl8Zmi/OCL/ADfYseg4gW+8axhs1jqY5o3xPe94zlpb0G+26DO0JqGs1FBVyVsbGmGtlgbyAjLWcuCck+FuckYHoX3U36ri4gRWBsbOyfSumJwefma/GAc4xj0frUBar5Wab4f3i727l7SO6S8vMMjwpIWnI+YlUtxkcOLcEg6+9sh/zoNxrnUFXp+OkdRRsd29dFTu5wThr+bJGCPC22JyPQvvX1rud40xNR2ep5XuieOTlae0y0gMy4gMyfyu5c6v2pZ7vw4tGobxjm9843P5Gnox8w2buc8reneVX/Gtpj5VR6vJ91BV2amrKSgbDcaztnjq/kDP1Ybtt5VnKG+NbTHyqj1eT7qfGtpj5VR6vJ91Bcoob41tMfKqPV5Pup8a2mPlVHq8n3UFyihvjW0x8qo9Xk+6nxraY+VUeryfdQXKLnV54vWKltUk9BHK+RrSWNfC9rSe7Li3YLQauZre1aKOoarWhcwiNz4YoWxkNkc0ERyjLgRzbOxnv+cLjU+uKS01nvTa6d1VWuBLaeIZxsd3u6NAI33z6FtNLtvwtnNqh8RnLicQ55Wg9G77nHl/n1XnpXS1p0xRdla6fwnYMkrt5JD5XO7z1OOm5wN1q9fXi6UtTSWSyTtilq5XM7dw5uzDAHEhh2c4jpk4/fkBYIuXVWodSaE1DDb73VyXRlSx5aIYA2djmbnlY3Z7cHffPU/k4dtfjJl8x7t6r/uQXiKD+MmXzHu3qv8AuWNR8WaauphU0Ok7lIx2cPZAHNODg4Idg7ghB0VERARFIajutdS8QrXbqeoLYphU9ozbDuSPLc9+x32QV6KQ4h3Wutbrf7gqCztbjBFJjHhMdzZbv3HC2euayot2jqusopSyRkD3NcOoIGx3QbxFqLJU1lRpKCraBJM6mY7wjyhzywHcgHAJ6kDbyLU6Gr9RVklQL5SMaxs8wa7tCXDD8BgaY25jAzh+cnA23QVqIiAiIgIiICIpvVWs7ZpuRlLLzS1Mm0dPEOaR+48mzev5RGcHGcIKRFFabtmq7jdW33U9x7AAHs6KD8AAj/mk55nbnIHeAQR0VqgIiICIiAiIgIiICIiAiIgIiIILiy1rxa2PaCDdqcEHofwlZe9lv/7GP+4PsUfxW62v62pv6ldoMT3st/8A2Mf9wfYtRNpeI6vgvtM5jBFE+MxtZjm5+/I8nzKiRBynSGn4dUaSutmqZnMbJdJsubjI5XRO7/S1bq4Rh3F6niz/AO3SD+IqXTenqTTsc0dFI9wmqHzu5yDhz8ZAwB4O2wOT6V+y2Cll1MzUDpH9qyEwhuRycpOSSMZzn049CCB1ZYIdLaXtFmpp3PbHdocOdjJ5nSu7vS5dUWo1Fp+k1CyBtbI9vYVDKhnIQMuZnAOQfB33AwfStugIiICIiAiIg8K+jp7hRPoqyPmjkaWObuMgjBGRuNu8bqQp+F+n4pIxJLUSRRP544JJnGJp7sN64G2Bn585ObZEBafU+mrbqeibS3SN3gPD2OY4texwBAc0jv379vRsFuEQTVh0TarLdTdmSTTTlnIJJ5C9zW+QdwH6s9fKc0qIgLmPCDxdUv7T2r105cx4QeLql/ae1eg2EfFGlqcvtumLjURhzmtlhp+aN/KSMtcHbjZffxkv8ybt6r/uXzwN8WlN9KX2r1eoOY6l4l1jLBO+h0tc4JBGeWWSmAYw9znEkgAekL7rKiWq1rp6pqH8z3wVDnHyk07STtt1V9erZBerTLbKsuDJWFjuU4OD5CR1UTfaWOh4jWKjhJ5Y46pgz1w2AAZ9OyCWdWVVdp22y1tS+R3v+1vM9xccB7wBk9wHQLaamraua4ahpJap7o2UcRYwuJa3miJPK3oMnrjqs7XtooLJT2ultkHIw3mB5HMT4Ti4k5cSeq2+vbNb6TTFzu1PBiaemIkdzOPMGMw3YnAwPIAg0undVavg0/TxU+gHyMbBGGv91MHMAwYdgt2yN8LYfC/Wv6On+tx/dVNpD/0nSf8A1ov/AMNW3QQXwv1r+jp/rcf3U+F+tf0dP9bj+6r1EEF8L9a/o6f63H91PhfrX9HT/W4/uq9RBBfC/Wv6On+tx/dT4X61/R0/1uP7qvUQccopafVuqKpuvquSifC1vY0pqezDWcpc92RgP6ZLvIPIBjbcFrbQsirK6ni58VckUVS7LnyRNPgnnPUeluM4GegVzddOWS8SiW62mGVw6F7A4/vI9CzaKjpqCmbTUUDY2NGA1owAB6Ag+blJNDbpJaVmXtY4tGM5IBwMDrv3LiUTLJUcP3aqn1XL74cpk5vdGCJ93NZ2XTfGA3H4O42GV3ZaR+kNNvrPdj7FTmTIdz9m3OR0PRBM2u8cSKm2RTusNJl0bXeHK5rtwDu3Hgnyt7uiyffHiP8AmCi/x3fYrcAAYAX6ggrTqnVTtaxaevdpp4+eJ0znRyFxDRkDGe/mwMeRXqhavx1Q/Vr/AGqukBERAREQEREBERAREQQnFbra/ram/qV2oTit1tf1tTf1K7QEREBERAREQEREBERAREQEREBERAREQFzHhB4uqX9p7V66cuY8IPF1S/tPavQbHgb4tKb6UvtXq9UFwN8WlN9KX2r1eoCxKi2UVTcIq+emDpYebs3nq3nGHY+cbLLRBiXC2UVyMZrqYP7KRsrM/kvb0cPSF6V1JT19I6krIg+N7S1zT0IPUFe6IPKmgipaZtNTsDWMaGtaOgAGAP3L1REBERAREQEREBERAREQEREELV+OqH6tf7VXShavx1Q/Vr/aq6QEREBERAREQEREBERBCcVutr+tqb+pXahOK3W1/W1N/UrtAREQEREBERARFq9T3ym03YZbvWglsbc4HVxOwA9JJAQbRFx2xurdY6hfQ69rqikmcwPgo2OMTHMwTzAg5fIPCyDuMejDcvWmmrNpK0+6rfea2Oqf4FO1k7nPkkOwaGH8JuSM+g+UhB1dFEaC1Rd66uk09qyjEVbEwSZb+DLGduZvdsTg42z8xAt0BERAREQEREBcx4QeLql/ae1eunLmPCDxdUv7T2r0Gx4G+LSm+lL7V6vVBcDfFpTfSl9q9XqAiIgIiICLU1uprBQT9hXXymjfjPK+ZjTv6CcrLt9zt9zi7a210crflRvDht6WlBloiICIiAiLHr6+jttMam41bImDAL5HBrRnpu44QZCKN+NPRGM+/wCz+4/7qqLdcaG6U3um21jJWZxzRuDhnyZHf6EGUiIgIiIIWr8dUP1a/wBqrpQtX46ofq1/tVdICIiAiIgIiICIiAiIgjOJ1qu9zoqSWxUImkgrYpywvawEMDj1cfLgbb79Fj/CDiF5ix+uMV2iCE+EHELzFj9cYnwg4heYsfrjFdoghPhBxC8xY/XGLX2nXWs7wZhb9GRu7GZ0Mn/FNGHsxzDcb9eo2XS1B8Kvx11+tqj+lB+/CDiF5ix+uMT4QcQvMWP1xiu0QQnwg4heYsfrjFK6+umpK4UEWp9Nx00HvjAeft2yAnwvBLR3cpJJO23pXZVqtUWKm1LYZbRWHDZG4yOrSNw4fMQCg0fFOGynTRqrzM6N8bg6nkj/ABwl/JEY7ySACOmN9sZEjw/mrYdY+6OIsbm108TRSOkADAwDwms5dmyHIyMZ/vHPjQC4ad1MKviPTVFUYI2tpZ44zJC0bguIAz2xxuTvsD8kra6y1dp7UtmdbI7NV1MrgDE1kLmua/GQ5ry3wC3O5we/YjqHvr9lxHEO3P082H3UYpw0zg9mWhu+Szws4Jx3brOzxV8lp/jpw60ld7ZUPvmra8zVkjBGN8iONv5IPTJIBOO/ykkm7QQmeKvktP8AHTPFXyWn+OrtEEE9/FNjC9wtOAMn8esOyXjiPfrWy52qW0vifnldiobnBLTs4AjcHuXQ6z+yP+if5KO4LeLKk+aT2r0Hnnir5LT/AB0zxV8lp/jq7RBCZ4q+S0/x1k6D0tX6d0pDaq2SMvj58lhJb4T3OGCQD0I7lZIgguBvi0pvpS+1er1c10/onWmnbS212vVkLYmZ5QaYE+ESTuTnqStj7ycQvPCD1UfaguUUN7ycQvPCD1UfanvJxC88IPVR9qC5XNuIVw1Df7ydIaMqRG9kXa1EuS3lB/Aj5wCWud1xgEjG+OZbD3k4heeEHqo+1avQra+2cTq+h1DXNkqJYIZGPDOQSNaC0loG2xIHXJwT3FB98P7Poq4Ws0MmmYY6mn8GeGdgfI13l5n5LmHqHdMdMKfqLI/UeoHXPhdTso207XM90s8BlQ8EHs2sHglgI3eRg9+QAs3WttbxE1IaLS3gOga6OprQSGEEfiPB/Gb9e5v68Go4fX2njovg1cKRtLVUjA18OfBLANpGOP4TD1JySCd+uSG10LqMao04y4Pj5JQTHNHjBZI3ZzcHceUA74IyqBci0Rb9VXGCquGnL3DT08tbO5jTD2gfuBztc52cEj94KpPeTiF54Qeqj7UFyihveTiF54Qeqj7U95OIXnhB6qPtQXDnBrS53QLiU1HftZOOuTTsq6WOZwht788r4mczS8DoZM5wHNOd/I1ps5LHxCMZHwvgO3T3K37VreGWoLbpzhn2d6nETqN8kczCRzBxke4AAHckHby4PcMoN3LrPSjdLDUMIY9jjysja0GV0h/5fL8vfp5N+m6hzZtRaQj+HcfJAHSh1RQRjEbYXcowMbdqAMuOOpz3EH7Zo2+XK5u4g0lujhqO0EsNE9v4bQOsh/JmcNx5DjOD03mrtZWu/wDDacUz+WeX/h/c7x/4gmJAMfL15h3H9eyDpEErJ4WzRnZwBHzHdfagqPROomUjGu1zUtIaByhjDjbp+pevwL1D5/VX+Gz7EFwih/gXqHz+qv8ADZ9ifAvUPn9Vf4bPsQfNX46ofq1/tVdKPsOiqm26kF9uOoJaqQQmIdo1ow0kH8n0/wA1YICIiAiIgIiICIiAiIgIiICIiAoPhV+Ouv1tUf0q8UHwq/HXX62qP6UF4iIgIiICLX3W+WmzAG7XKKHPTtHhuf3lY1BqzTtxqRTUF7gkeejWyNJP6gUG5REQEREHjWf2R/0T/JR3BbxZUnzSe1erGs/sj/on+SjuC3iypPmk9q9BboiICIiAiIgIiICktf6Ji1dTslgrXU9TFnspmZyAfwmkAjYjvByPmyDWog5vp2o1dpW1R2WPQrJGxsx2lPUsa1zsbEteM5Lsczs95IB6LAvemNR8R62M3+0x26KLOXNeJZ3g9WBzcNDCCeoOCOh6Lq6IMa20FNa7eygoY+WONoa1vXAHpKyURAREQFAas4bwXK9t1DYpGQ1TXteRIzmhkIz4TmfLGchw7x0yci/RBE+7eJHZ4956Dmz17Z+MeTGOvpz+pY2neHxfqD4VatfHLWHBDI2ARRkAYPTL3jH4ZPk8gKv0QEREBERAREQEREBERAREQEREBERAREQEREBQPC2WNk11D5AP/Nqjqfoq+UbX8LdF3Cukrayzc0kj3Pe7tZRlzjknAfgbnoEFb7og/wCs394T3RB/1m/vCi/ii0J+Yv40v+onxRaE/MX8aX/UQWnuiD/rN/eFM6+1FPabSynsoD6qpkEMABB5XOB8MjfwWgZO3kz1ysH4otCfmL+NL/qKc1JpPTWh9R2y7W2i7CM1RZJIZHuA5mHlB53HG+d/Rug/NOWi3WrUzrTxDt0U9VO4uhrJhzxz83VgDxyse0jAbt1GAMjm99c2mwVVzZpHTenaZtZI3nMoiDBTs6dplgBc7fwWg9cE92dxxerKWeyN0/FSCesqHAU8QJD2kf8ANBG7Q3BOSQDgg7ZWp0hE7hxeTbNSgOFW4dnX7+G8D8VKXE8pH5O+CP14DaaLrbvp3UPwO1JWuqOaPtKWoLcczWgB0Z/+Qxndx26ncLoC5prShpNTcS6Oy9o8GKCWSV0Ly17GuwGjmBwAXY2xncdxWz+LC0fnWu9ZcguEUP8AFhaPzrXesuT4sLR+da71lyCyrP7I/wCif5KO4LeLKk+aT2r18u4X2hzSPfWu9ZcqLSVhh0xp+KzU0zntj5sOdjJ5nF2+Nu9Bt0REBERAREQEREBERAREQEREBERAREQEREBERAREQEREBERAREQEREBERAREQEREBERAREQEREBYN7tVJfLTJbLgzMcjS12OvzjyEHcHyhEQcfrPdnBqY10sMdc2bljZK97mzsDRszcOb2YDdgMHPXYDH6ziHVcTebSlDZYY+2j8KSd5eGjbmLWtaMvBOWHI3AJ8iIg6Dw90JQaIt7oqaUySyEGSQ7Zx0AHc0ZPpyT8wrERAREQEREBERAREQf/Z"/>
          <p:cNvSpPr>
            <a:spLocks noChangeAspect="1" noChangeArrowheads="1"/>
          </p:cNvSpPr>
          <p:nvPr/>
        </p:nvSpPr>
        <p:spPr bwMode="auto">
          <a:xfrm>
            <a:off x="473075"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p>
        </p:txBody>
      </p:sp>
      <p:sp>
        <p:nvSpPr>
          <p:cNvPr id="19462" name="AutoShape 8" descr="data:image/jpeg;base64,/9j/4AAQSkZJRgABAQAAAQABAAD/2wCEAAkGBwgHBhUIBwgWFRQXFh4aGRcXGSQfHBwhICAiJCQiIh8fJDQlHx8xISIjKTEiKCs3Ly4uIyczODMvNygtLisBCgoKBQUFDgUFDisZExkrKysrKysrKysrKysrKysrKysrKysrKysrKysrKysrKysrKysrKysrKysrKysrKysrK//AABEIAHYBqwMBIgACEQEDEQH/xAAbAAEBAAMBAQEAAAAAAAAAAAAABgQFBwMCAf/EAE4QAAEDAwIDAgcKCwYEBwAAAAEAAgMEBREGIQcSMRNBIjdRVmGUsxQVFhdScXJ10dIyM0JVV4GDkaOxwjSSk6LT4iRDU1QjJTZFYnSy/8QAFAEBAAAAAAAAAAAAAAAAAAAAAP/EABQRAQAAAAAAAAAAAAAAAAAAAAD/2gAMAwEAAhEDEQA/AO4oiICIiAiIgIiICIiAiIgIiICIiAiIgIiICIiAiIgIiICIiAiIgIiICLCvF2oLJQmuutSI4wQC53TJOB0U/wDGZovzgi/zfYgrUUl8Zmi/OCL/ADfYseg4gW+8axhs1jqY5o3xPe94zlpb0G+26DO0JqGs1FBVyVsbGmGtlgbyAjLWcuCck+FuckYHoX3U36ri4gRWBsbOyfSumJwefma/GAc4xj0frUBar5Wab4f3i727l7SO6S8vMMjwpIWnI+YlUtxkcOLcEg6+9sh/zoNxrnUFXp+OkdRRsd29dFTu5wThr+bJGCPC22JyPQvvX1rud40xNR2ep5XuieOTlae0y0gMy4gMyfyu5c6v2pZ7vw4tGobxjm9843P5Gnox8w2buc8reneVX/Gtpj5VR6vJ91BV2amrKSgbDcaztnjq/kDP1Ybtt5VnKG+NbTHyqj1eT7qfGtpj5VR6vJ91Bcoob41tMfKqPV5Pup8a2mPlVHq8n3UFyihvjW0x8qo9Xk+6nxraY+VUeryfdQXKLnV54vWKltUk9BHK+RrSWNfC9rSe7Li3YLQauZre1aKOoarWhcwiNz4YoWxkNkc0ERyjLgRzbOxnv+cLjU+uKS01nvTa6d1VWuBLaeIZxsd3u6NAI33z6FtNLtvwtnNqh8RnLicQ55Wg9G77nHl/n1XnpXS1p0xRdla6fwnYMkrt5JD5XO7z1OOm5wN1q9fXi6UtTSWSyTtilq5XM7dw5uzDAHEhh2c4jpk4/fkBYIuXVWodSaE1DDb73VyXRlSx5aIYA2djmbnlY3Z7cHffPU/k4dtfjJl8x7t6r/uQXiKD+MmXzHu3qv8AuWNR8WaauphU0Ok7lIx2cPZAHNODg4Idg7ghB0VERARFIajutdS8QrXbqeoLYphU9ozbDuSPLc9+x32QV6KQ4h3Wutbrf7gqCztbjBFJjHhMdzZbv3HC2euayot2jqusopSyRkD3NcOoIGx3QbxFqLJU1lRpKCraBJM6mY7wjyhzywHcgHAJ6kDbyLU6Gr9RVklQL5SMaxs8wa7tCXDD8BgaY25jAzh+cnA23QVqIiAiIgIiICIpvVWs7ZpuRlLLzS1Mm0dPEOaR+48mzev5RGcHGcIKRFFabtmq7jdW33U9x7AAHs6KD8AAj/mk55nbnIHeAQR0VqgIiICIiAiIgIiICIiAiIgIiIILiy1rxa2PaCDdqcEHofwlZe9lv/7GP+4PsUfxW62v62pv6ldoMT3st/8A2Mf9wfYtRNpeI6vgvtM5jBFE+MxtZjm5+/I8nzKiRBynSGn4dUaSutmqZnMbJdJsubjI5XRO7/S1bq4Rh3F6niz/AO3SD+IqXTenqTTsc0dFI9wmqHzu5yDhz8ZAwB4O2wOT6V+y2Cll1MzUDpH9qyEwhuRycpOSSMZzn049CCB1ZYIdLaXtFmpp3PbHdocOdjJ5nSu7vS5dUWo1Fp+k1CyBtbI9vYVDKhnIQMuZnAOQfB33AwfStugIiICIiAiIg8K+jp7hRPoqyPmjkaWObuMgjBGRuNu8bqQp+F+n4pIxJLUSRRP544JJnGJp7sN64G2Bn585ObZEBafU+mrbqeibS3SN3gPD2OY4texwBAc0jv379vRsFuEQTVh0TarLdTdmSTTTlnIJJ5C9zW+QdwH6s9fKc0qIgLmPCDxdUv7T2r105cx4QeLql/ae1eg2EfFGlqcvtumLjURhzmtlhp+aN/KSMtcHbjZffxkv8ybt6r/uXzwN8WlN9KX2r1eoOY6l4l1jLBO+h0tc4JBGeWWSmAYw9znEkgAekL7rKiWq1rp6pqH8z3wVDnHyk07STtt1V9erZBerTLbKsuDJWFjuU4OD5CR1UTfaWOh4jWKjhJ5Y46pgz1w2AAZ9OyCWdWVVdp22y1tS+R3v+1vM9xccB7wBk9wHQLaamraua4ahpJap7o2UcRYwuJa3miJPK3oMnrjqs7XtooLJT2ultkHIw3mB5HMT4Ti4k5cSeq2+vbNb6TTFzu1PBiaemIkdzOPMGMw3YnAwPIAg0undVavg0/TxU+gHyMbBGGv91MHMAwYdgt2yN8LYfC/Wv6On+tx/dVNpD/0nSf8A1ov/AMNW3QQXwv1r+jp/rcf3U+F+tf0dP9bj+6r1EEF8L9a/o6f63H91PhfrX9HT/W4/uq9RBBfC/Wv6On+tx/dT4X61/R0/1uP7qvUQccopafVuqKpuvquSifC1vY0pqezDWcpc92RgP6ZLvIPIBjbcFrbQsirK6ni58VckUVS7LnyRNPgnnPUeluM4GegVzddOWS8SiW62mGVw6F7A4/vI9CzaKjpqCmbTUUDY2NGA1owAB6Ag+blJNDbpJaVmXtY4tGM5IBwMDrv3LiUTLJUcP3aqn1XL74cpk5vdGCJ93NZ2XTfGA3H4O42GV3ZaR+kNNvrPdj7FTmTIdz9m3OR0PRBM2u8cSKm2RTusNJl0bXeHK5rtwDu3Hgnyt7uiyffHiP8AmCi/x3fYrcAAYAX6ggrTqnVTtaxaevdpp4+eJ0znRyFxDRkDGe/mwMeRXqhavx1Q/Vr/AGqukBERAREQEREBERAREQQnFbra/ram/qV2oTit1tf1tTf1K7QEREBERAREQEREBERAREQEREBERAREQFzHhB4uqX9p7V66cuY8IPF1S/tPavQbHgb4tKb6UvtXq9UFwN8WlN9KX2r1eoCxKi2UVTcIq+emDpYebs3nq3nGHY+cbLLRBiXC2UVyMZrqYP7KRsrM/kvb0cPSF6V1JT19I6krIg+N7S1zT0IPUFe6IPKmgipaZtNTsDWMaGtaOgAGAP3L1REBERAREQEREBERAREQEREELV+OqH6tf7VXShavx1Q/Vr/aq6QEREBERAREQEREBERBCcVutr+tqb+pXahOK3W1/W1N/UrtAREQEREBERARFq9T3ym03YZbvWglsbc4HVxOwA9JJAQbRFx2xurdY6hfQ69rqikmcwPgo2OMTHMwTzAg5fIPCyDuMejDcvWmmrNpK0+6rfea2Oqf4FO1k7nPkkOwaGH8JuSM+g+UhB1dFEaC1Rd66uk09qyjEVbEwSZb+DLGduZvdsTg42z8xAt0BERAREQEREBcx4QeLql/ae1eunLmPCDxdUv7T2r0Gx4G+LSm+lL7V6vVBcDfFpTfSl9q9XqAiIgIiICLU1uprBQT9hXXymjfjPK+ZjTv6CcrLt9zt9zi7a210crflRvDht6WlBloiICIiAiLHr6+jttMam41bImDAL5HBrRnpu44QZCKN+NPRGM+/wCz+4/7qqLdcaG6U3um21jJWZxzRuDhnyZHf6EGUiIgIiIIWr8dUP1a/wBqrpQtX46ofq1/tVdICIiAiIgIiICIiAiIgjOJ1qu9zoqSWxUImkgrYpywvawEMDj1cfLgbb79Fj/CDiF5ix+uMV2iCE+EHELzFj9cYnwg4heYsfrjFdoghPhBxC8xY/XGLX2nXWs7wZhb9GRu7GZ0Mn/FNGHsxzDcb9eo2XS1B8Kvx11+tqj+lB+/CDiF5ix+uMT4QcQvMWP1xiu0QQnwg4heYsfrjFK6+umpK4UEWp9Nx00HvjAeft2yAnwvBLR3cpJJO23pXZVqtUWKm1LYZbRWHDZG4yOrSNw4fMQCg0fFOGynTRqrzM6N8bg6nkj/ABwl/JEY7ySACOmN9sZEjw/mrYdY+6OIsbm108TRSOkADAwDwms5dmyHIyMZ/vHPjQC4ad1MKviPTVFUYI2tpZ44zJC0bguIAz2xxuTvsD8kra6y1dp7UtmdbI7NV1MrgDE1kLmua/GQ5ry3wC3O5we/YjqHvr9lxHEO3P082H3UYpw0zg9mWhu+Szws4Jx3brOzxV8lp/jpw60ld7ZUPvmra8zVkjBGN8iONv5IPTJIBOO/ykkm7QQmeKvktP8AHTPFXyWn+OrtEEE9/FNjC9wtOAMn8esOyXjiPfrWy52qW0vifnldiobnBLTs4AjcHuXQ6z+yP+if5KO4LeLKk+aT2r0Hnnir5LT/AB0zxV8lp/jq7RBCZ4q+S0/x1k6D0tX6d0pDaq2SMvj58lhJb4T3OGCQD0I7lZIgguBvi0pvpS+1er1c10/onWmnbS212vVkLYmZ5QaYE+ESTuTnqStj7ycQvPCD1UfaguUUN7ycQvPCD1UfanvJxC88IPVR9qC5XNuIVw1Df7ydIaMqRG9kXa1EuS3lB/Aj5wCWud1xgEjG+OZbD3k4heeEHqo+1avQra+2cTq+h1DXNkqJYIZGPDOQSNaC0loG2xIHXJwT3FB98P7Poq4Ws0MmmYY6mn8GeGdgfI13l5n5LmHqHdMdMKfqLI/UeoHXPhdTso207XM90s8BlQ8EHs2sHglgI3eRg9+QAs3WttbxE1IaLS3gOga6OprQSGEEfiPB/Gb9e5v68Go4fX2njovg1cKRtLVUjA18OfBLANpGOP4TD1JySCd+uSG10LqMao04y4Pj5JQTHNHjBZI3ZzcHceUA74IyqBci0Rb9VXGCquGnL3DT08tbO5jTD2gfuBztc52cEj94KpPeTiF54Qeqj7UFyihveTiF54Qeqj7U95OIXnhB6qPtQXDnBrS53QLiU1HftZOOuTTsq6WOZwht788r4mczS8DoZM5wHNOd/I1ps5LHxCMZHwvgO3T3K37VreGWoLbpzhn2d6nETqN8kczCRzBxke4AAHckHby4PcMoN3LrPSjdLDUMIY9jjysja0GV0h/5fL8vfp5N+m6hzZtRaQj+HcfJAHSh1RQRjEbYXcowMbdqAMuOOpz3EH7Zo2+XK5u4g0lujhqO0EsNE9v4bQOsh/JmcNx5DjOD03mrtZWu/wDDacUz+WeX/h/c7x/4gmJAMfL15h3H9eyDpEErJ4WzRnZwBHzHdfagqPROomUjGu1zUtIaByhjDjbp+pevwL1D5/VX+Gz7EFwih/gXqHz+qv8ADZ9ifAvUPn9Vf4bPsQfNX46ofq1/tVdKPsOiqm26kF9uOoJaqQQmIdo1ow0kH8n0/wA1YICIiAiIgIiICIiAiIgIiICIiAoPhV+Ouv1tUf0q8UHwq/HXX62qP6UF4iIgIiICLX3W+WmzAG7XKKHPTtHhuf3lY1BqzTtxqRTUF7gkeejWyNJP6gUG5REQEREHjWf2R/0T/JR3BbxZUnzSe1erGs/sj/on+SjuC3iypPmk9q9BboiICIiAiIgIiICktf6Ji1dTslgrXU9TFnspmZyAfwmkAjYjvByPmyDWog5vp2o1dpW1R2WPQrJGxsx2lPUsa1zsbEteM5Lsczs95IB6LAvemNR8R62M3+0x26KLOXNeJZ3g9WBzcNDCCeoOCOh6Lq6IMa20FNa7eygoY+WONoa1vXAHpKyURAREQFAas4bwXK9t1DYpGQ1TXteRIzmhkIz4TmfLGchw7x0yci/RBE+7eJHZ4956Dmz17Z+MeTGOvpz+pY2neHxfqD4VatfHLWHBDI2ARRkAYPTL3jH4ZPk8gKv0QEREBERAREQEREBERAREQEREBERAREQEREBQPC2WNk11D5AP/Nqjqfoq+UbX8LdF3Cukrayzc0kj3Pe7tZRlzjknAfgbnoEFb7og/wCs394T3RB/1m/vCi/ii0J+Yv40v+onxRaE/MX8aX/UQWnuiD/rN/eFM6+1FPabSynsoD6qpkEMABB5XOB8MjfwWgZO3kz1ysH4otCfmL+NL/qKc1JpPTWh9R2y7W2i7CM1RZJIZHuA5mHlB53HG+d/Rug/NOWi3WrUzrTxDt0U9VO4uhrJhzxz83VgDxyse0jAbt1GAMjm99c2mwVVzZpHTenaZtZI3nMoiDBTs6dplgBc7fwWg9cE92dxxerKWeyN0/FSCesqHAU8QJD2kf8ANBG7Q3BOSQDgg7ZWp0hE7hxeTbNSgOFW4dnX7+G8D8VKXE8pH5O+CP14DaaLrbvp3UPwO1JWuqOaPtKWoLcczWgB0Z/+Qxndx26ncLoC5prShpNTcS6Oy9o8GKCWSV0Ly17GuwGjmBwAXY2xncdxWz+LC0fnWu9ZcguEUP8AFhaPzrXesuT4sLR+da71lyCyrP7I/wCif5KO4LeLKk+aT2r18u4X2hzSPfWu9ZcqLSVhh0xp+KzU0zntj5sOdjJ5nF2+Nu9Bt0REBERAREQEREBERAREQEREBERAREQEREBERAREQEREBERAREQEREBERAREQEREBERAREQEREBYN7tVJfLTJbLgzMcjS12OvzjyEHcHyhEQcfrPdnBqY10sMdc2bljZK97mzsDRszcOb2YDdgMHPXYDH6ziHVcTebSlDZYY+2j8KSd5eGjbmLWtaMvBOWHI3AJ8iIg6Dw90JQaIt7oqaUySyEGSQ7Zx0AHc0ZPpyT8wrERAREQEREBERAREQf/Z"/>
          <p:cNvSpPr>
            <a:spLocks noChangeAspect="1" noChangeArrowheads="1"/>
          </p:cNvSpPr>
          <p:nvPr/>
        </p:nvSpPr>
        <p:spPr bwMode="auto">
          <a:xfrm>
            <a:off x="625475" y="274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p>
        </p:txBody>
      </p:sp>
      <p:sp>
        <p:nvSpPr>
          <p:cNvPr id="19463" name="TextovéPole 10"/>
          <p:cNvSpPr txBox="1">
            <a:spLocks noChangeArrowheads="1"/>
          </p:cNvSpPr>
          <p:nvPr/>
        </p:nvSpPr>
        <p:spPr bwMode="auto">
          <a:xfrm>
            <a:off x="0" y="1365250"/>
            <a:ext cx="6084888"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15000"/>
              </a:lnSpc>
              <a:spcBef>
                <a:spcPct val="0"/>
              </a:spcBef>
              <a:buFont typeface="Times New Roman" panose="02020603050405020304" pitchFamily="18" charset="0"/>
              <a:buAutoNum type="arabicParenR"/>
            </a:pPr>
            <a:r>
              <a:rPr lang="cs-CZ" altLang="cs-CZ" sz="2400" b="1" u="sng">
                <a:solidFill>
                  <a:srgbClr val="000000"/>
                </a:solidFill>
                <a:latin typeface="Calibri" panose="020F0502020204030204" pitchFamily="34" charset="0"/>
                <a:cs typeface="Times New Roman" panose="02020603050405020304" pitchFamily="18" charset="0"/>
              </a:rPr>
              <a:t>ampérmetr</a:t>
            </a:r>
            <a:r>
              <a:rPr lang="cs-CZ" altLang="cs-CZ" sz="2400">
                <a:solidFill>
                  <a:srgbClr val="000000"/>
                </a:solidFill>
                <a:latin typeface="Calibri" panose="020F0502020204030204" pitchFamily="34" charset="0"/>
                <a:cs typeface="Times New Roman" panose="02020603050405020304" pitchFamily="18" charset="0"/>
              </a:rPr>
              <a:t> – zapojuje se </a:t>
            </a:r>
            <a:r>
              <a:rPr lang="cs-CZ" altLang="cs-CZ" sz="2400" b="1">
                <a:solidFill>
                  <a:srgbClr val="FF0000"/>
                </a:solidFill>
                <a:latin typeface="Calibri" panose="020F0502020204030204" pitchFamily="34" charset="0"/>
                <a:cs typeface="Times New Roman" panose="02020603050405020304" pitchFamily="18" charset="0"/>
              </a:rPr>
              <a:t>SÉRIOVĚ</a:t>
            </a:r>
            <a:r>
              <a:rPr lang="cs-CZ" altLang="cs-CZ" sz="2400">
                <a:solidFill>
                  <a:srgbClr val="000000"/>
                </a:solidFill>
                <a:latin typeface="Calibri" panose="020F0502020204030204" pitchFamily="34" charset="0"/>
                <a:cs typeface="Times New Roman" panose="02020603050405020304" pitchFamily="18" charset="0"/>
              </a:rPr>
              <a:t> k měřenému spotřebiči; mechanický nebo digitální;</a:t>
            </a:r>
          </a:p>
          <a:p>
            <a:pPr eaLnBrk="1" hangingPunct="1">
              <a:lnSpc>
                <a:spcPct val="115000"/>
              </a:lnSpc>
              <a:spcBef>
                <a:spcPct val="0"/>
              </a:spcBef>
              <a:spcAft>
                <a:spcPts val="1000"/>
              </a:spcAft>
              <a:buFont typeface="Times New Roman" panose="02020603050405020304" pitchFamily="18" charset="0"/>
              <a:buAutoNum type="arabicParenR"/>
            </a:pPr>
            <a:r>
              <a:rPr lang="cs-CZ" altLang="cs-CZ" sz="2400" b="1" u="sng">
                <a:solidFill>
                  <a:srgbClr val="000000"/>
                </a:solidFill>
                <a:latin typeface="Calibri" panose="020F0502020204030204" pitchFamily="34" charset="0"/>
                <a:cs typeface="Times New Roman" panose="02020603050405020304" pitchFamily="18" charset="0"/>
              </a:rPr>
              <a:t>multimetr</a:t>
            </a:r>
            <a:r>
              <a:rPr lang="cs-CZ" altLang="cs-CZ" sz="2400">
                <a:solidFill>
                  <a:srgbClr val="000000"/>
                </a:solidFill>
                <a:latin typeface="Calibri" panose="020F0502020204030204" pitchFamily="34" charset="0"/>
                <a:cs typeface="Times New Roman" panose="02020603050405020304" pitchFamily="18" charset="0"/>
              </a:rPr>
              <a:t> – digitální; rozsah se už většinou nastavuje automaticky</a:t>
            </a:r>
          </a:p>
        </p:txBody>
      </p:sp>
      <p:sp>
        <p:nvSpPr>
          <p:cNvPr id="12" name="Rectangle 2"/>
          <p:cNvSpPr>
            <a:spLocks noChangeArrowheads="1"/>
          </p:cNvSpPr>
          <p:nvPr/>
        </p:nvSpPr>
        <p:spPr bwMode="auto">
          <a:xfrm>
            <a:off x="0" y="703263"/>
            <a:ext cx="9144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Char char="•"/>
              <a:defRPr sz="3200">
                <a:solidFill>
                  <a:schemeClr val="tx1"/>
                </a:solidFill>
                <a:latin typeface="Times New Roman" panose="02020603050405020304" pitchFamily="18" charset="0"/>
              </a:defRPr>
            </a:lvl1pPr>
            <a:lvl2pPr marL="57150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714500" indent="-228600" defTabSz="762000">
              <a:spcBef>
                <a:spcPct val="20000"/>
              </a:spcBef>
              <a:buChar char="–"/>
              <a:defRPr sz="2000">
                <a:solidFill>
                  <a:schemeClr val="tx1"/>
                </a:solidFill>
                <a:latin typeface="Times New Roman" panose="02020603050405020304" pitchFamily="18" charset="0"/>
              </a:defRPr>
            </a:lvl4pPr>
            <a:lvl5pPr marL="2286000" indent="-228600" defTabSz="762000">
              <a:spcBef>
                <a:spcPct val="20000"/>
              </a:spcBef>
              <a:buChar char="•"/>
              <a:defRPr sz="2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spcAft>
                <a:spcPct val="5000"/>
              </a:spcAft>
              <a:buFontTx/>
              <a:buNone/>
            </a:pPr>
            <a:r>
              <a:rPr lang="cs-CZ" altLang="cs-CZ" sz="2800" b="1">
                <a:solidFill>
                  <a:srgbClr val="FF0000"/>
                </a:solidFill>
                <a:latin typeface="Calibri" panose="020F0502020204030204" pitchFamily="34" charset="0"/>
              </a:rPr>
              <a:t>Měření elektrického proudu</a:t>
            </a:r>
          </a:p>
        </p:txBody>
      </p:sp>
      <p:pic>
        <p:nvPicPr>
          <p:cNvPr id="19465" name="Obrázek 12" descr="ampérmet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8213" y="1193800"/>
            <a:ext cx="2808287"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Obrázek 13" descr="http://www.mericitechnika.cz/data/imgs/02998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3075" y="3581400"/>
            <a:ext cx="1933575"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10" descr="http://im9.cz/iR/importprodukt-orig/c88/c883885eff454feaa152e5271666d958--mmf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9375" y="3581400"/>
            <a:ext cx="3130550"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12" descr="http://www.aanetdruzstvo.cz/eshop/foto/19/19556_t_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72175" y="3581400"/>
            <a:ext cx="3060700"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316570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ChangeArrowheads="1"/>
          </p:cNvSpPr>
          <p:nvPr/>
        </p:nvSpPr>
        <p:spPr bwMode="auto">
          <a:xfrm>
            <a:off x="0" y="1588"/>
            <a:ext cx="9144000" cy="61595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panose="02020603050405020304" pitchFamily="18" charset="0"/>
              </a:defRPr>
            </a:lvl1pPr>
            <a:lvl2pPr indent="-171450">
              <a:defRPr sz="2400">
                <a:solidFill>
                  <a:schemeClr val="tx1"/>
                </a:solidFill>
                <a:latin typeface="Times New Roman" panose="02020603050405020304" pitchFamily="18" charset="0"/>
              </a:defRPr>
            </a:lvl2pPr>
            <a:lvl3pPr indent="-165100">
              <a:defRPr sz="2400">
                <a:solidFill>
                  <a:schemeClr val="tx1"/>
                </a:solidFill>
                <a:latin typeface="Times New Roman" panose="02020603050405020304" pitchFamily="18" charset="0"/>
              </a:defRPr>
            </a:lvl3pPr>
            <a:lvl4pPr indent="-169863">
              <a:defRPr sz="2400">
                <a:solidFill>
                  <a:schemeClr val="tx1"/>
                </a:solidFill>
                <a:latin typeface="Times New Roman" panose="02020603050405020304" pitchFamily="18" charset="0"/>
              </a:defRPr>
            </a:lvl4pPr>
            <a:lvl5pPr indent="-173038">
              <a:defRPr sz="2400">
                <a:solidFill>
                  <a:schemeClr val="tx1"/>
                </a:solidFill>
                <a:latin typeface="Times New Roman" panose="02020603050405020304" pitchFamily="18" charset="0"/>
              </a:defRPr>
            </a:lvl5pPr>
            <a:lvl6pPr indent="-173038" eaLnBrk="0" fontAlgn="base" hangingPunct="0">
              <a:spcBef>
                <a:spcPct val="0"/>
              </a:spcBef>
              <a:spcAft>
                <a:spcPct val="0"/>
              </a:spcAft>
              <a:defRPr sz="2400">
                <a:solidFill>
                  <a:schemeClr val="tx1"/>
                </a:solidFill>
                <a:latin typeface="Times New Roman" panose="02020603050405020304" pitchFamily="18" charset="0"/>
              </a:defRPr>
            </a:lvl6pPr>
            <a:lvl7pPr indent="-173038" eaLnBrk="0" fontAlgn="base" hangingPunct="0">
              <a:spcBef>
                <a:spcPct val="0"/>
              </a:spcBef>
              <a:spcAft>
                <a:spcPct val="0"/>
              </a:spcAft>
              <a:defRPr sz="2400">
                <a:solidFill>
                  <a:schemeClr val="tx1"/>
                </a:solidFill>
                <a:latin typeface="Times New Roman" panose="02020603050405020304" pitchFamily="18" charset="0"/>
              </a:defRPr>
            </a:lvl7pPr>
            <a:lvl8pPr indent="-173038" eaLnBrk="0" fontAlgn="base" hangingPunct="0">
              <a:spcBef>
                <a:spcPct val="0"/>
              </a:spcBef>
              <a:spcAft>
                <a:spcPct val="0"/>
              </a:spcAft>
              <a:defRPr sz="2400">
                <a:solidFill>
                  <a:schemeClr val="tx1"/>
                </a:solidFill>
                <a:latin typeface="Times New Roman" panose="02020603050405020304" pitchFamily="18" charset="0"/>
              </a:defRPr>
            </a:lvl8pPr>
            <a:lvl9pPr indent="-173038"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sk-SK" altLang="cs-CZ" sz="3400" b="1" dirty="0" smtClean="0">
                <a:solidFill>
                  <a:schemeClr val="bg1"/>
                </a:solidFill>
                <a:latin typeface="Calibri" panose="020F0502020204030204" pitchFamily="34" charset="0"/>
              </a:rPr>
              <a:t>1.5c </a:t>
            </a:r>
            <a:r>
              <a:rPr lang="sk-SK" altLang="cs-CZ" sz="3400" b="1" dirty="0">
                <a:solidFill>
                  <a:schemeClr val="bg1"/>
                </a:solidFill>
                <a:latin typeface="Calibri" panose="020F0502020204030204" pitchFamily="34" charset="0"/>
              </a:rPr>
              <a:t>– ELEKTRICKÉ NAPĚTÍ A JEHO MĚŘENÍ 7/10</a:t>
            </a:r>
          </a:p>
        </p:txBody>
      </p:sp>
      <p:sp>
        <p:nvSpPr>
          <p:cNvPr id="20483" name="AutoShape 2" descr="data:image/jpeg;base64,/9j/4AAQSkZJRgABAQAAAQABAAD/2wCEAAkGBwgHBhUIBwgWFRQXFh4aGRcXGSQfHBwhICAiJCQiIh8fJDQlHx8xISIjKTEiKCs3Ly4uIyczODMvNygtLisBCgoKBQUFDgUFDisZExkrKysrKysrKysrKysrKysrKysrKysrKysrKysrKysrKysrKysrKysrKysrKysrKysrK//AABEIAHYBqwMBIgACEQEDEQH/xAAbAAEBAAMBAQEAAAAAAAAAAAAABgQFBwMCAf/EAE4QAAEDAwIDAgcKCwYEBwAAAAEAAgMEBREGIQcSMRNBIjdRVmGUsxQVFhdScXJ10dIyM0JVV4GDkaOxwjSSk6LT4iRDU1QjJTZFYnSy/8QAFAEBAAAAAAAAAAAAAAAAAAAAAP/EABQRAQAAAAAAAAAAAAAAAAAAAAD/2gAMAwEAAhEDEQA/AO4oiICIiAiIgIiICIiAiIgIiICIiAiIgIiICIiAiIgIiICIiAiIgIiICLCvF2oLJQmuutSI4wQC53TJOB0U/wDGZovzgi/zfYgrUUl8Zmi/OCL/ADfYseg4gW+8axhs1jqY5o3xPe94zlpb0G+26DO0JqGs1FBVyVsbGmGtlgbyAjLWcuCck+FuckYHoX3U36ri4gRWBsbOyfSumJwefma/GAc4xj0frUBar5Wab4f3i727l7SO6S8vMMjwpIWnI+YlUtxkcOLcEg6+9sh/zoNxrnUFXp+OkdRRsd29dFTu5wThr+bJGCPC22JyPQvvX1rud40xNR2ep5XuieOTlae0y0gMy4gMyfyu5c6v2pZ7vw4tGobxjm9843P5Gnox8w2buc8reneVX/Gtpj5VR6vJ91BV2amrKSgbDcaztnjq/kDP1Ybtt5VnKG+NbTHyqj1eT7qfGtpj5VR6vJ91Bcoob41tMfKqPV5Pup8a2mPlVHq8n3UFyihvjW0x8qo9Xk+6nxraY+VUeryfdQXKLnV54vWKltUk9BHK+RrSWNfC9rSe7Li3YLQauZre1aKOoarWhcwiNz4YoWxkNkc0ERyjLgRzbOxnv+cLjU+uKS01nvTa6d1VWuBLaeIZxsd3u6NAI33z6FtNLtvwtnNqh8RnLicQ55Wg9G77nHl/n1XnpXS1p0xRdla6fwnYMkrt5JD5XO7z1OOm5wN1q9fXi6UtTSWSyTtilq5XM7dw5uzDAHEhh2c4jpk4/fkBYIuXVWodSaE1DDb73VyXRlSx5aIYA2djmbnlY3Z7cHffPU/k4dtfjJl8x7t6r/uQXiKD+MmXzHu3qv8AuWNR8WaauphU0Ok7lIx2cPZAHNODg4Idg7ghB0VERARFIajutdS8QrXbqeoLYphU9ozbDuSPLc9+x32QV6KQ4h3Wutbrf7gqCztbjBFJjHhMdzZbv3HC2euayot2jqusopSyRkD3NcOoIGx3QbxFqLJU1lRpKCraBJM6mY7wjyhzywHcgHAJ6kDbyLU6Gr9RVklQL5SMaxs8wa7tCXDD8BgaY25jAzh+cnA23QVqIiAiIgIiICIpvVWs7ZpuRlLLzS1Mm0dPEOaR+48mzev5RGcHGcIKRFFabtmq7jdW33U9x7AAHs6KD8AAj/mk55nbnIHeAQR0VqgIiICIiAiIgIiICIiAiIgIiIILiy1rxa2PaCDdqcEHofwlZe9lv/7GP+4PsUfxW62v62pv6ldoMT3st/8A2Mf9wfYtRNpeI6vgvtM5jBFE+MxtZjm5+/I8nzKiRBynSGn4dUaSutmqZnMbJdJsubjI5XRO7/S1bq4Rh3F6niz/AO3SD+IqXTenqTTsc0dFI9wmqHzu5yDhz8ZAwB4O2wOT6V+y2Cll1MzUDpH9qyEwhuRycpOSSMZzn049CCB1ZYIdLaXtFmpp3PbHdocOdjJ5nSu7vS5dUWo1Fp+k1CyBtbI9vYVDKhnIQMuZnAOQfB33AwfStugIiICIiAiIg8K+jp7hRPoqyPmjkaWObuMgjBGRuNu8bqQp+F+n4pIxJLUSRRP544JJnGJp7sN64G2Bn585ObZEBafU+mrbqeibS3SN3gPD2OY4texwBAc0jv379vRsFuEQTVh0TarLdTdmSTTTlnIJJ5C9zW+QdwH6s9fKc0qIgLmPCDxdUv7T2r105cx4QeLql/ae1eg2EfFGlqcvtumLjURhzmtlhp+aN/KSMtcHbjZffxkv8ybt6r/uXzwN8WlN9KX2r1eoOY6l4l1jLBO+h0tc4JBGeWWSmAYw9znEkgAekL7rKiWq1rp6pqH8z3wVDnHyk07STtt1V9erZBerTLbKsuDJWFjuU4OD5CR1UTfaWOh4jWKjhJ5Y46pgz1w2AAZ9OyCWdWVVdp22y1tS+R3v+1vM9xccB7wBk9wHQLaamraua4ahpJap7o2UcRYwuJa3miJPK3oMnrjqs7XtooLJT2ultkHIw3mB5HMT4Ti4k5cSeq2+vbNb6TTFzu1PBiaemIkdzOPMGMw3YnAwPIAg0undVavg0/TxU+gHyMbBGGv91MHMAwYdgt2yN8LYfC/Wv6On+tx/dVNpD/0nSf8A1ov/AMNW3QQXwv1r+jp/rcf3U+F+tf0dP9bj+6r1EEF8L9a/o6f63H91PhfrX9HT/W4/uq9RBBfC/Wv6On+tx/dT4X61/R0/1uP7qvUQccopafVuqKpuvquSifC1vY0pqezDWcpc92RgP6ZLvIPIBjbcFrbQsirK6ni58VckUVS7LnyRNPgnnPUeluM4GegVzddOWS8SiW62mGVw6F7A4/vI9CzaKjpqCmbTUUDY2NGA1owAB6Ag+blJNDbpJaVmXtY4tGM5IBwMDrv3LiUTLJUcP3aqn1XL74cpk5vdGCJ93NZ2XTfGA3H4O42GV3ZaR+kNNvrPdj7FTmTIdz9m3OR0PRBM2u8cSKm2RTusNJl0bXeHK5rtwDu3Hgnyt7uiyffHiP8AmCi/x3fYrcAAYAX6ggrTqnVTtaxaevdpp4+eJ0znRyFxDRkDGe/mwMeRXqhavx1Q/Vr/AGqukBERAREQEREBERAREQQnFbra/ram/qV2oTit1tf1tTf1K7QEREBERAREQEREBERAREQEREBERAREQFzHhB4uqX9p7V66cuY8IPF1S/tPavQbHgb4tKb6UvtXq9UFwN8WlN9KX2r1eoCxKi2UVTcIq+emDpYebs3nq3nGHY+cbLLRBiXC2UVyMZrqYP7KRsrM/kvb0cPSF6V1JT19I6krIg+N7S1zT0IPUFe6IPKmgipaZtNTsDWMaGtaOgAGAP3L1REBERAREQEREBERAREQEREELV+OqH6tf7VXShavx1Q/Vr/aq6QEREBERAREQEREBERBCcVutr+tqb+pXahOK3W1/W1N/UrtAREQEREBERARFq9T3ym03YZbvWglsbc4HVxOwA9JJAQbRFx2xurdY6hfQ69rqikmcwPgo2OMTHMwTzAg5fIPCyDuMejDcvWmmrNpK0+6rfea2Oqf4FO1k7nPkkOwaGH8JuSM+g+UhB1dFEaC1Rd66uk09qyjEVbEwSZb+DLGduZvdsTg42z8xAt0BERAREQEREBcx4QeLql/ae1eunLmPCDxdUv7T2r0Gx4G+LSm+lL7V6vVBcDfFpTfSl9q9XqAiIgIiICLU1uprBQT9hXXymjfjPK+ZjTv6CcrLt9zt9zi7a210crflRvDht6WlBloiICIiAiLHr6+jttMam41bImDAL5HBrRnpu44QZCKN+NPRGM+/wCz+4/7qqLdcaG6U3um21jJWZxzRuDhnyZHf6EGUiIgIiIIWr8dUP1a/wBqrpQtX46ofq1/tVdICIiAiIgIiICIiAiIgjOJ1qu9zoqSWxUImkgrYpywvawEMDj1cfLgbb79Fj/CDiF5ix+uMV2iCE+EHELzFj9cYnwg4heYsfrjFdoghPhBxC8xY/XGLX2nXWs7wZhb9GRu7GZ0Mn/FNGHsxzDcb9eo2XS1B8Kvx11+tqj+lB+/CDiF5ix+uMT4QcQvMWP1xiu0QQnwg4heYsfrjFK6+umpK4UEWp9Nx00HvjAeft2yAnwvBLR3cpJJO23pXZVqtUWKm1LYZbRWHDZG4yOrSNw4fMQCg0fFOGynTRqrzM6N8bg6nkj/ABwl/JEY7ySACOmN9sZEjw/mrYdY+6OIsbm108TRSOkADAwDwms5dmyHIyMZ/vHPjQC4ad1MKviPTVFUYI2tpZ44zJC0bguIAz2xxuTvsD8kra6y1dp7UtmdbI7NV1MrgDE1kLmua/GQ5ry3wC3O5we/YjqHvr9lxHEO3P082H3UYpw0zg9mWhu+Szws4Jx3brOzxV8lp/jpw60ld7ZUPvmra8zVkjBGN8iONv5IPTJIBOO/ykkm7QQmeKvktP8AHTPFXyWn+OrtEEE9/FNjC9wtOAMn8esOyXjiPfrWy52qW0vifnldiobnBLTs4AjcHuXQ6z+yP+if5KO4LeLKk+aT2r0Hnnir5LT/AB0zxV8lp/jq7RBCZ4q+S0/x1k6D0tX6d0pDaq2SMvj58lhJb4T3OGCQD0I7lZIgguBvi0pvpS+1er1c10/onWmnbS212vVkLYmZ5QaYE+ESTuTnqStj7ycQvPCD1UfaguUUN7ycQvPCD1UfanvJxC88IPVR9qC5XNuIVw1Df7ydIaMqRG9kXa1EuS3lB/Aj5wCWud1xgEjG+OZbD3k4heeEHqo+1avQra+2cTq+h1DXNkqJYIZGPDOQSNaC0loG2xIHXJwT3FB98P7Poq4Ws0MmmYY6mn8GeGdgfI13l5n5LmHqHdMdMKfqLI/UeoHXPhdTso207XM90s8BlQ8EHs2sHglgI3eRg9+QAs3WttbxE1IaLS3gOga6OprQSGEEfiPB/Gb9e5v68Go4fX2njovg1cKRtLVUjA18OfBLANpGOP4TD1JySCd+uSG10LqMao04y4Pj5JQTHNHjBZI3ZzcHceUA74IyqBci0Rb9VXGCquGnL3DT08tbO5jTD2gfuBztc52cEj94KpPeTiF54Qeqj7UFyihveTiF54Qeqj7U95OIXnhB6qPtQXDnBrS53QLiU1HftZOOuTTsq6WOZwht788r4mczS8DoZM5wHNOd/I1ps5LHxCMZHwvgO3T3K37VreGWoLbpzhn2d6nETqN8kczCRzBxke4AAHckHby4PcMoN3LrPSjdLDUMIY9jjysja0GV0h/5fL8vfp5N+m6hzZtRaQj+HcfJAHSh1RQRjEbYXcowMbdqAMuOOpz3EH7Zo2+XK5u4g0lujhqO0EsNE9v4bQOsh/JmcNx5DjOD03mrtZWu/wDDacUz+WeX/h/c7x/4gmJAMfL15h3H9eyDpEErJ4WzRnZwBHzHdfagqPROomUjGu1zUtIaByhjDjbp+pevwL1D5/VX+Gz7EFwih/gXqHz+qv8ADZ9ifAvUPn9Vf4bPsQfNX46ofq1/tVdKPsOiqm26kF9uOoJaqQQmIdo1ow0kH8n0/wA1YICIiAiIgIiICIiAiIgIiICIiAoPhV+Ouv1tUf0q8UHwq/HXX62qP6UF4iIgIiICLX3W+WmzAG7XKKHPTtHhuf3lY1BqzTtxqRTUF7gkeejWyNJP6gUG5REQEREHjWf2R/0T/JR3BbxZUnzSe1erGs/sj/on+SjuC3iypPmk9q9BboiICIiAiIgIiICktf6Ji1dTslgrXU9TFnspmZyAfwmkAjYjvByPmyDWog5vp2o1dpW1R2WPQrJGxsx2lPUsa1zsbEteM5Lsczs95IB6LAvemNR8R62M3+0x26KLOXNeJZ3g9WBzcNDCCeoOCOh6Lq6IMa20FNa7eygoY+WONoa1vXAHpKyURAREQFAas4bwXK9t1DYpGQ1TXteRIzmhkIz4TmfLGchw7x0yci/RBE+7eJHZ4956Dmz17Z+MeTGOvpz+pY2neHxfqD4VatfHLWHBDI2ARRkAYPTL3jH4ZPk8gKv0QEREBERAREQEREBERAREQEREBERAREQEREBQPC2WNk11D5AP/Nqjqfoq+UbX8LdF3Cukrayzc0kj3Pe7tZRlzjknAfgbnoEFb7og/wCs394T3RB/1m/vCi/ii0J+Yv40v+onxRaE/MX8aX/UQWnuiD/rN/eFM6+1FPabSynsoD6qpkEMABB5XOB8MjfwWgZO3kz1ysH4otCfmL+NL/qKc1JpPTWh9R2y7W2i7CM1RZJIZHuA5mHlB53HG+d/Rug/NOWi3WrUzrTxDt0U9VO4uhrJhzxz83VgDxyse0jAbt1GAMjm99c2mwVVzZpHTenaZtZI3nMoiDBTs6dplgBc7fwWg9cE92dxxerKWeyN0/FSCesqHAU8QJD2kf8ANBG7Q3BOSQDgg7ZWp0hE7hxeTbNSgOFW4dnX7+G8D8VKXE8pH5O+CP14DaaLrbvp3UPwO1JWuqOaPtKWoLcczWgB0Z/+Qxndx26ncLoC5prShpNTcS6Oy9o8GKCWSV0Ly17GuwGjmBwAXY2xncdxWz+LC0fnWu9ZcguEUP8AFhaPzrXesuT4sLR+da71lyCyrP7I/wCif5KO4LeLKk+aT2r18u4X2hzSPfWu9ZcqLSVhh0xp+KzU0zntj5sOdjJ5nF2+Nu9Bt0REBERAREQEREBERAREQEREBERAREQEREBERAREQEREBERAREQEREBERAREQEREBERAREQEREBYN7tVJfLTJbLgzMcjS12OvzjyEHcHyhEQcfrPdnBqY10sMdc2bljZK97mzsDRszcOb2YDdgMHPXYDH6ziHVcTebSlDZYY+2j8KSd5eGjbmLWtaMvBOWHI3AJ8iIg6Dw90JQaIt7oqaUySyEGSQ7Zx0AHc0ZPpyT8wrERAREQEREBERAREQf/Z"/>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p>
        </p:txBody>
      </p:sp>
      <p:sp>
        <p:nvSpPr>
          <p:cNvPr id="20484" name="AutoShape 4" descr="data:image/jpeg;base64,/9j/4AAQSkZJRgABAQAAAQABAAD/2wCEAAkGBwgHBhUIBwgWFRQXFh4aGRcXGSQfHBwhICAiJCQiIh8fJDQlHx8xISIjKTEiKCs3Ly4uIyczODMvNygtLisBCgoKBQUFDgUFDisZExkrKysrKysrKysrKysrKysrKysrKysrKysrKysrKysrKysrKysrKysrKysrKysrKysrK//AABEIAHYBqwMBIgACEQEDEQH/xAAbAAEBAAMBAQEAAAAAAAAAAAAABgQFBwMCAf/EAE4QAAEDAwIDAgcKCwYEBwAAAAEAAgMEBREGIQcSMRNBIjdRVmGUsxQVFhdScXJ10dIyM0JVV4GDkaOxwjSSk6LT4iRDU1QjJTZFYnSy/8QAFAEBAAAAAAAAAAAAAAAAAAAAAP/EABQRAQAAAAAAAAAAAAAAAAAAAAD/2gAMAwEAAhEDEQA/AO4oiICIiAiIgIiICIiAiIgIiICIiAiIgIiICIiAiIgIiICIiAiIgIiICLCvF2oLJQmuutSI4wQC53TJOB0U/wDGZovzgi/zfYgrUUl8Zmi/OCL/ADfYseg4gW+8axhs1jqY5o3xPe94zlpb0G+26DO0JqGs1FBVyVsbGmGtlgbyAjLWcuCck+FuckYHoX3U36ri4gRWBsbOyfSumJwefma/GAc4xj0frUBar5Wab4f3i727l7SO6S8vMMjwpIWnI+YlUtxkcOLcEg6+9sh/zoNxrnUFXp+OkdRRsd29dFTu5wThr+bJGCPC22JyPQvvX1rud40xNR2ep5XuieOTlae0y0gMy4gMyfyu5c6v2pZ7vw4tGobxjm9843P5Gnox8w2buc8reneVX/Gtpj5VR6vJ91BV2amrKSgbDcaztnjq/kDP1Ybtt5VnKG+NbTHyqj1eT7qfGtpj5VR6vJ91Bcoob41tMfKqPV5Pup8a2mPlVHq8n3UFyihvjW0x8qo9Xk+6nxraY+VUeryfdQXKLnV54vWKltUk9BHK+RrSWNfC9rSe7Li3YLQauZre1aKOoarWhcwiNz4YoWxkNkc0ERyjLgRzbOxnv+cLjU+uKS01nvTa6d1VWuBLaeIZxsd3u6NAI33z6FtNLtvwtnNqh8RnLicQ55Wg9G77nHl/n1XnpXS1p0xRdla6fwnYMkrt5JD5XO7z1OOm5wN1q9fXi6UtTSWSyTtilq5XM7dw5uzDAHEhh2c4jpk4/fkBYIuXVWodSaE1DDb73VyXRlSx5aIYA2djmbnlY3Z7cHffPU/k4dtfjJl8x7t6r/uQXiKD+MmXzHu3qv8AuWNR8WaauphU0Ok7lIx2cPZAHNODg4Idg7ghB0VERARFIajutdS8QrXbqeoLYphU9ozbDuSPLc9+x32QV6KQ4h3Wutbrf7gqCztbjBFJjHhMdzZbv3HC2euayot2jqusopSyRkD3NcOoIGx3QbxFqLJU1lRpKCraBJM6mY7wjyhzywHcgHAJ6kDbyLU6Gr9RVklQL5SMaxs8wa7tCXDD8BgaY25jAzh+cnA23QVqIiAiIgIiICIpvVWs7ZpuRlLLzS1Mm0dPEOaR+48mzev5RGcHGcIKRFFabtmq7jdW33U9x7AAHs6KD8AAj/mk55nbnIHeAQR0VqgIiICIiAiIgIiICIiAiIgIiIILiy1rxa2PaCDdqcEHofwlZe9lv/7GP+4PsUfxW62v62pv6ldoMT3st/8A2Mf9wfYtRNpeI6vgvtM5jBFE+MxtZjm5+/I8nzKiRBynSGn4dUaSutmqZnMbJdJsubjI5XRO7/S1bq4Rh3F6niz/AO3SD+IqXTenqTTsc0dFI9wmqHzu5yDhz8ZAwB4O2wOT6V+y2Cll1MzUDpH9qyEwhuRycpOSSMZzn049CCB1ZYIdLaXtFmpp3PbHdocOdjJ5nSu7vS5dUWo1Fp+k1CyBtbI9vYVDKhnIQMuZnAOQfB33AwfStugIiICIiAiIg8K+jp7hRPoqyPmjkaWObuMgjBGRuNu8bqQp+F+n4pIxJLUSRRP544JJnGJp7sN64G2Bn585ObZEBafU+mrbqeibS3SN3gPD2OY4texwBAc0jv379vRsFuEQTVh0TarLdTdmSTTTlnIJJ5C9zW+QdwH6s9fKc0qIgLmPCDxdUv7T2r105cx4QeLql/ae1eg2EfFGlqcvtumLjURhzmtlhp+aN/KSMtcHbjZffxkv8ybt6r/uXzwN8WlN9KX2r1eoOY6l4l1jLBO+h0tc4JBGeWWSmAYw9znEkgAekL7rKiWq1rp6pqH8z3wVDnHyk07STtt1V9erZBerTLbKsuDJWFjuU4OD5CR1UTfaWOh4jWKjhJ5Y46pgz1w2AAZ9OyCWdWVVdp22y1tS+R3v+1vM9xccB7wBk9wHQLaamraua4ahpJap7o2UcRYwuJa3miJPK3oMnrjqs7XtooLJT2ultkHIw3mB5HMT4Ti4k5cSeq2+vbNb6TTFzu1PBiaemIkdzOPMGMw3YnAwPIAg0undVavg0/TxU+gHyMbBGGv91MHMAwYdgt2yN8LYfC/Wv6On+tx/dVNpD/0nSf8A1ov/AMNW3QQXwv1r+jp/rcf3U+F+tf0dP9bj+6r1EEF8L9a/o6f63H91PhfrX9HT/W4/uq9RBBfC/Wv6On+tx/dT4X61/R0/1uP7qvUQccopafVuqKpuvquSifC1vY0pqezDWcpc92RgP6ZLvIPIBjbcFrbQsirK6ni58VckUVS7LnyRNPgnnPUeluM4GegVzddOWS8SiW62mGVw6F7A4/vI9CzaKjpqCmbTUUDY2NGA1owAB6Ag+blJNDbpJaVmXtY4tGM5IBwMDrv3LiUTLJUcP3aqn1XL74cpk5vdGCJ93NZ2XTfGA3H4O42GV3ZaR+kNNvrPdj7FTmTIdz9m3OR0PRBM2u8cSKm2RTusNJl0bXeHK5rtwDu3Hgnyt7uiyffHiP8AmCi/x3fYrcAAYAX6ggrTqnVTtaxaevdpp4+eJ0znRyFxDRkDGe/mwMeRXqhavx1Q/Vr/AGqukBERAREQEREBERAREQQnFbra/ram/qV2oTit1tf1tTf1K7QEREBERAREQEREBERAREQEREBERAREQFzHhB4uqX9p7V66cuY8IPF1S/tPavQbHgb4tKb6UvtXq9UFwN8WlN9KX2r1eoCxKi2UVTcIq+emDpYebs3nq3nGHY+cbLLRBiXC2UVyMZrqYP7KRsrM/kvb0cPSF6V1JT19I6krIg+N7S1zT0IPUFe6IPKmgipaZtNTsDWMaGtaOgAGAP3L1REBERAREQEREBERAREQEREELV+OqH6tf7VXShavx1Q/Vr/aq6QEREBERAREQEREBERBCcVutr+tqb+pXahOK3W1/W1N/UrtAREQEREBERARFq9T3ym03YZbvWglsbc4HVxOwA9JJAQbRFx2xurdY6hfQ69rqikmcwPgo2OMTHMwTzAg5fIPCyDuMejDcvWmmrNpK0+6rfea2Oqf4FO1k7nPkkOwaGH8JuSM+g+UhB1dFEaC1Rd66uk09qyjEVbEwSZb+DLGduZvdsTg42z8xAt0BERAREQEREBcx4QeLql/ae1eunLmPCDxdUv7T2r0Gx4G+LSm+lL7V6vVBcDfFpTfSl9q9XqAiIgIiICLU1uprBQT9hXXymjfjPK+ZjTv6CcrLt9zt9zi7a210crflRvDht6WlBloiICIiAiLHr6+jttMam41bImDAL5HBrRnpu44QZCKN+NPRGM+/wCz+4/7qqLdcaG6U3um21jJWZxzRuDhnyZHf6EGUiIgIiIIWr8dUP1a/wBqrpQtX46ofq1/tVdICIiAiIgIiICIiAiIgjOJ1qu9zoqSWxUImkgrYpywvawEMDj1cfLgbb79Fj/CDiF5ix+uMV2iCE+EHELzFj9cYnwg4heYsfrjFdoghPhBxC8xY/XGLX2nXWs7wZhb9GRu7GZ0Mn/FNGHsxzDcb9eo2XS1B8Kvx11+tqj+lB+/CDiF5ix+uMT4QcQvMWP1xiu0QQnwg4heYsfrjFK6+umpK4UEWp9Nx00HvjAeft2yAnwvBLR3cpJJO23pXZVqtUWKm1LYZbRWHDZG4yOrSNw4fMQCg0fFOGynTRqrzM6N8bg6nkj/ABwl/JEY7ySACOmN9sZEjw/mrYdY+6OIsbm108TRSOkADAwDwms5dmyHIyMZ/vHPjQC4ad1MKviPTVFUYI2tpZ44zJC0bguIAz2xxuTvsD8kra6y1dp7UtmdbI7NV1MrgDE1kLmua/GQ5ry3wC3O5we/YjqHvr9lxHEO3P082H3UYpw0zg9mWhu+Szws4Jx3brOzxV8lp/jpw60ld7ZUPvmra8zVkjBGN8iONv5IPTJIBOO/ykkm7QQmeKvktP8AHTPFXyWn+OrtEEE9/FNjC9wtOAMn8esOyXjiPfrWy52qW0vifnldiobnBLTs4AjcHuXQ6z+yP+if5KO4LeLKk+aT2r0Hnnir5LT/AB0zxV8lp/jq7RBCZ4q+S0/x1k6D0tX6d0pDaq2SMvj58lhJb4T3OGCQD0I7lZIgguBvi0pvpS+1er1c10/onWmnbS212vVkLYmZ5QaYE+ESTuTnqStj7ycQvPCD1UfaguUUN7ycQvPCD1UfanvJxC88IPVR9qC5XNuIVw1Df7ydIaMqRG9kXa1EuS3lB/Aj5wCWud1xgEjG+OZbD3k4heeEHqo+1avQra+2cTq+h1DXNkqJYIZGPDOQSNaC0loG2xIHXJwT3FB98P7Poq4Ws0MmmYY6mn8GeGdgfI13l5n5LmHqHdMdMKfqLI/UeoHXPhdTso207XM90s8BlQ8EHs2sHglgI3eRg9+QAs3WttbxE1IaLS3gOga6OprQSGEEfiPB/Gb9e5v68Go4fX2njovg1cKRtLVUjA18OfBLANpGOP4TD1JySCd+uSG10LqMao04y4Pj5JQTHNHjBZI3ZzcHceUA74IyqBci0Rb9VXGCquGnL3DT08tbO5jTD2gfuBztc52cEj94KpPeTiF54Qeqj7UFyihveTiF54Qeqj7U95OIXnhB6qPtQXDnBrS53QLiU1HftZOOuTTsq6WOZwht788r4mczS8DoZM5wHNOd/I1ps5LHxCMZHwvgO3T3K37VreGWoLbpzhn2d6nETqN8kczCRzBxke4AAHckHby4PcMoN3LrPSjdLDUMIY9jjysja0GV0h/5fL8vfp5N+m6hzZtRaQj+HcfJAHSh1RQRjEbYXcowMbdqAMuOOpz3EH7Zo2+XK5u4g0lujhqO0EsNE9v4bQOsh/JmcNx5DjOD03mrtZWu/wDDacUz+WeX/h/c7x/4gmJAMfL15h3H9eyDpEErJ4WzRnZwBHzHdfagqPROomUjGu1zUtIaByhjDjbp+pevwL1D5/VX+Gz7EFwih/gXqHz+qv8ADZ9ifAvUPn9Vf4bPsQfNX46ofq1/tVdKPsOiqm26kF9uOoJaqQQmIdo1ow0kH8n0/wA1YICIiAiIgIiICIiAiIgIiICIiAoPhV+Ouv1tUf0q8UHwq/HXX62qP6UF4iIgIiICLX3W+WmzAG7XKKHPTtHhuf3lY1BqzTtxqRTUF7gkeejWyNJP6gUG5REQEREHjWf2R/0T/JR3BbxZUnzSe1erGs/sj/on+SjuC3iypPmk9q9BboiICIiAiIgIiICktf6Ji1dTslgrXU9TFnspmZyAfwmkAjYjvByPmyDWog5vp2o1dpW1R2WPQrJGxsx2lPUsa1zsbEteM5Lsczs95IB6LAvemNR8R62M3+0x26KLOXNeJZ3g9WBzcNDCCeoOCOh6Lq6IMa20FNa7eygoY+WONoa1vXAHpKyURAREQFAas4bwXK9t1DYpGQ1TXteRIzmhkIz4TmfLGchw7x0yci/RBE+7eJHZ4956Dmz17Z+MeTGOvpz+pY2neHxfqD4VatfHLWHBDI2ARRkAYPTL3jH4ZPk8gKv0QEREBERAREQEREBERAREQEREBERAREQEREBQPC2WNk11D5AP/Nqjqfoq+UbX8LdF3Cukrayzc0kj3Pe7tZRlzjknAfgbnoEFb7og/wCs394T3RB/1m/vCi/ii0J+Yv40v+onxRaE/MX8aX/UQWnuiD/rN/eFM6+1FPabSynsoD6qpkEMABB5XOB8MjfwWgZO3kz1ysH4otCfmL+NL/qKc1JpPTWh9R2y7W2i7CM1RZJIZHuA5mHlB53HG+d/Rug/NOWi3WrUzrTxDt0U9VO4uhrJhzxz83VgDxyse0jAbt1GAMjm99c2mwVVzZpHTenaZtZI3nMoiDBTs6dplgBc7fwWg9cE92dxxerKWeyN0/FSCesqHAU8QJD2kf8ANBG7Q3BOSQDgg7ZWp0hE7hxeTbNSgOFW4dnX7+G8D8VKXE8pH5O+CP14DaaLrbvp3UPwO1JWuqOaPtKWoLcczWgB0Z/+Qxndx26ncLoC5prShpNTcS6Oy9o8GKCWSV0Ly17GuwGjmBwAXY2xncdxWz+LC0fnWu9ZcguEUP8AFhaPzrXesuT4sLR+da71lyCyrP7I/wCif5KO4LeLKk+aT2r18u4X2hzSPfWu9ZcqLSVhh0xp+KzU0zntj5sOdjJ5nF2+Nu9Bt0REBERAREQEREBERAREQEREBERAREQEREBERAREQEREBERAREQEREBERAREQEREBERAREQEREBYN7tVJfLTJbLgzMcjS12OvzjyEHcHyhEQcfrPdnBqY10sMdc2bljZK97mzsDRszcOb2YDdgMHPXYDH6ziHVcTebSlDZYY+2j8KSd5eGjbmLWtaMvBOWHI3AJ8iIg6Dw90JQaIt7oqaUySyEGSQ7Zx0AHc0ZPpyT8wrERAREQEREBERAREQf/Z"/>
          <p:cNvSpPr>
            <a:spLocks noChangeAspect="1" noChangeArrowheads="1"/>
          </p:cNvSpPr>
          <p:nvPr/>
        </p:nvSpPr>
        <p:spPr bwMode="auto">
          <a:xfrm>
            <a:off x="320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p>
        </p:txBody>
      </p:sp>
      <p:sp>
        <p:nvSpPr>
          <p:cNvPr id="20485" name="AutoShape 6" descr="data:image/jpeg;base64,/9j/4AAQSkZJRgABAQAAAQABAAD/2wCEAAkGBwgHBhUIBwgWFRQXFh4aGRcXGSQfHBwhICAiJCQiIh8fJDQlHx8xISIjKTEiKCs3Ly4uIyczODMvNygtLisBCgoKBQUFDgUFDisZExkrKysrKysrKysrKysrKysrKysrKysrKysrKysrKysrKysrKysrKysrKysrKysrKysrK//AABEIAHYBqwMBIgACEQEDEQH/xAAbAAEBAAMBAQEAAAAAAAAAAAAABgQFBwMCAf/EAE4QAAEDAwIDAgcKCwYEBwAAAAEAAgMEBREGIQcSMRNBIjdRVmGUsxQVFhdScXJ10dIyM0JVV4GDkaOxwjSSk6LT4iRDU1QjJTZFYnSy/8QAFAEBAAAAAAAAAAAAAAAAAAAAAP/EABQRAQAAAAAAAAAAAAAAAAAAAAD/2gAMAwEAAhEDEQA/AO4oiICIiAiIgIiICIiAiIgIiICIiAiIgIiICIiAiIgIiICIiAiIgIiICLCvF2oLJQmuutSI4wQC53TJOB0U/wDGZovzgi/zfYgrUUl8Zmi/OCL/ADfYseg4gW+8axhs1jqY5o3xPe94zlpb0G+26DO0JqGs1FBVyVsbGmGtlgbyAjLWcuCck+FuckYHoX3U36ri4gRWBsbOyfSumJwefma/GAc4xj0frUBar5Wab4f3i727l7SO6S8vMMjwpIWnI+YlUtxkcOLcEg6+9sh/zoNxrnUFXp+OkdRRsd29dFTu5wThr+bJGCPC22JyPQvvX1rud40xNR2ep5XuieOTlae0y0gMy4gMyfyu5c6v2pZ7vw4tGobxjm9843P5Gnox8w2buc8reneVX/Gtpj5VR6vJ91BV2amrKSgbDcaztnjq/kDP1Ybtt5VnKG+NbTHyqj1eT7qfGtpj5VR6vJ91Bcoob41tMfKqPV5Pup8a2mPlVHq8n3UFyihvjW0x8qo9Xk+6nxraY+VUeryfdQXKLnV54vWKltUk9BHK+RrSWNfC9rSe7Li3YLQauZre1aKOoarWhcwiNz4YoWxkNkc0ERyjLgRzbOxnv+cLjU+uKS01nvTa6d1VWuBLaeIZxsd3u6NAI33z6FtNLtvwtnNqh8RnLicQ55Wg9G77nHl/n1XnpXS1p0xRdla6fwnYMkrt5JD5XO7z1OOm5wN1q9fXi6UtTSWSyTtilq5XM7dw5uzDAHEhh2c4jpk4/fkBYIuXVWodSaE1DDb73VyXRlSx5aIYA2djmbnlY3Z7cHffPU/k4dtfjJl8x7t6r/uQXiKD+MmXzHu3qv8AuWNR8WaauphU0Ok7lIx2cPZAHNODg4Idg7ghB0VERARFIajutdS8QrXbqeoLYphU9ozbDuSPLc9+x32QV6KQ4h3Wutbrf7gqCztbjBFJjHhMdzZbv3HC2euayot2jqusopSyRkD3NcOoIGx3QbxFqLJU1lRpKCraBJM6mY7wjyhzywHcgHAJ6kDbyLU6Gr9RVklQL5SMaxs8wa7tCXDD8BgaY25jAzh+cnA23QVqIiAiIgIiICIpvVWs7ZpuRlLLzS1Mm0dPEOaR+48mzev5RGcHGcIKRFFabtmq7jdW33U9x7AAHs6KD8AAj/mk55nbnIHeAQR0VqgIiICIiAiIgIiICIiAiIgIiIILiy1rxa2PaCDdqcEHofwlZe9lv/7GP+4PsUfxW62v62pv6ldoMT3st/8A2Mf9wfYtRNpeI6vgvtM5jBFE+MxtZjm5+/I8nzKiRBynSGn4dUaSutmqZnMbJdJsubjI5XRO7/S1bq4Rh3F6niz/AO3SD+IqXTenqTTsc0dFI9wmqHzu5yDhz8ZAwB4O2wOT6V+y2Cll1MzUDpH9qyEwhuRycpOSSMZzn049CCB1ZYIdLaXtFmpp3PbHdocOdjJ5nSu7vS5dUWo1Fp+k1CyBtbI9vYVDKhnIQMuZnAOQfB33AwfStugIiICIiAiIg8K+jp7hRPoqyPmjkaWObuMgjBGRuNu8bqQp+F+n4pIxJLUSRRP544JJnGJp7sN64G2Bn585ObZEBafU+mrbqeibS3SN3gPD2OY4texwBAc0jv379vRsFuEQTVh0TarLdTdmSTTTlnIJJ5C9zW+QdwH6s9fKc0qIgLmPCDxdUv7T2r105cx4QeLql/ae1eg2EfFGlqcvtumLjURhzmtlhp+aN/KSMtcHbjZffxkv8ybt6r/uXzwN8WlN9KX2r1eoOY6l4l1jLBO+h0tc4JBGeWWSmAYw9znEkgAekL7rKiWq1rp6pqH8z3wVDnHyk07STtt1V9erZBerTLbKsuDJWFjuU4OD5CR1UTfaWOh4jWKjhJ5Y46pgz1w2AAZ9OyCWdWVVdp22y1tS+R3v+1vM9xccB7wBk9wHQLaamraua4ahpJap7o2UcRYwuJa3miJPK3oMnrjqs7XtooLJT2ultkHIw3mB5HMT4Ti4k5cSeq2+vbNb6TTFzu1PBiaemIkdzOPMGMw3YnAwPIAg0undVavg0/TxU+gHyMbBGGv91MHMAwYdgt2yN8LYfC/Wv6On+tx/dVNpD/0nSf8A1ov/AMNW3QQXwv1r+jp/rcf3U+F+tf0dP9bj+6r1EEF8L9a/o6f63H91PhfrX9HT/W4/uq9RBBfC/Wv6On+tx/dT4X61/R0/1uP7qvUQccopafVuqKpuvquSifC1vY0pqezDWcpc92RgP6ZLvIPIBjbcFrbQsirK6ni58VckUVS7LnyRNPgnnPUeluM4GegVzddOWS8SiW62mGVw6F7A4/vI9CzaKjpqCmbTUUDY2NGA1owAB6Ag+blJNDbpJaVmXtY4tGM5IBwMDrv3LiUTLJUcP3aqn1XL74cpk5vdGCJ93NZ2XTfGA3H4O42GV3ZaR+kNNvrPdj7FTmTIdz9m3OR0PRBM2u8cSKm2RTusNJl0bXeHK5rtwDu3Hgnyt7uiyffHiP8AmCi/x3fYrcAAYAX6ggrTqnVTtaxaevdpp4+eJ0znRyFxDRkDGe/mwMeRXqhavx1Q/Vr/AGqukBERAREQEREBERAREQQnFbra/ram/qV2oTit1tf1tTf1K7QEREBERAREQEREBERAREQEREBERAREQFzHhB4uqX9p7V66cuY8IPF1S/tPavQbHgb4tKb6UvtXq9UFwN8WlN9KX2r1eoCxKi2UVTcIq+emDpYebs3nq3nGHY+cbLLRBiXC2UVyMZrqYP7KRsrM/kvb0cPSF6V1JT19I6krIg+N7S1zT0IPUFe6IPKmgipaZtNTsDWMaGtaOgAGAP3L1REBERAREQEREBERAREQEREELV+OqH6tf7VXShavx1Q/Vr/aq6QEREBERAREQEREBERBCcVutr+tqb+pXahOK3W1/W1N/UrtAREQEREBERARFq9T3ym03YZbvWglsbc4HVxOwA9JJAQbRFx2xurdY6hfQ69rqikmcwPgo2OMTHMwTzAg5fIPCyDuMejDcvWmmrNpK0+6rfea2Oqf4FO1k7nPkkOwaGH8JuSM+g+UhB1dFEaC1Rd66uk09qyjEVbEwSZb+DLGduZvdsTg42z8xAt0BERAREQEREBcx4QeLql/ae1eunLmPCDxdUv7T2r0Gx4G+LSm+lL7V6vVBcDfFpTfSl9q9XqAiIgIiICLU1uprBQT9hXXymjfjPK+ZjTv6CcrLt9zt9zi7a210crflRvDht6WlBloiICIiAiLHr6+jttMam41bImDAL5HBrRnpu44QZCKN+NPRGM+/wCz+4/7qqLdcaG6U3um21jJWZxzRuDhnyZHf6EGUiIgIiIIWr8dUP1a/wBqrpQtX46ofq1/tVdICIiAiIgIiICIiAiIgjOJ1qu9zoqSWxUImkgrYpywvawEMDj1cfLgbb79Fj/CDiF5ix+uMV2iCE+EHELzFj9cYnwg4heYsfrjFdoghPhBxC8xY/XGLX2nXWs7wZhb9GRu7GZ0Mn/FNGHsxzDcb9eo2XS1B8Kvx11+tqj+lB+/CDiF5ix+uMT4QcQvMWP1xiu0QQnwg4heYsfrjFK6+umpK4UEWp9Nx00HvjAeft2yAnwvBLR3cpJJO23pXZVqtUWKm1LYZbRWHDZG4yOrSNw4fMQCg0fFOGynTRqrzM6N8bg6nkj/ABwl/JEY7ySACOmN9sZEjw/mrYdY+6OIsbm108TRSOkADAwDwms5dmyHIyMZ/vHPjQC4ad1MKviPTVFUYI2tpZ44zJC0bguIAz2xxuTvsD8kra6y1dp7UtmdbI7NV1MrgDE1kLmua/GQ5ry3wC3O5we/YjqHvr9lxHEO3P082H3UYpw0zg9mWhu+Szws4Jx3brOzxV8lp/jpw60ld7ZUPvmra8zVkjBGN8iONv5IPTJIBOO/ykkm7QQmeKvktP8AHTPFXyWn+OrtEEE9/FNjC9wtOAMn8esOyXjiPfrWy52qW0vifnldiobnBLTs4AjcHuXQ6z+yP+if5KO4LeLKk+aT2r0Hnnir5LT/AB0zxV8lp/jq7RBCZ4q+S0/x1k6D0tX6d0pDaq2SMvj58lhJb4T3OGCQD0I7lZIgguBvi0pvpS+1er1c10/onWmnbS212vVkLYmZ5QaYE+ESTuTnqStj7ycQvPCD1UfaguUUN7ycQvPCD1UfanvJxC88IPVR9qC5XNuIVw1Df7ydIaMqRG9kXa1EuS3lB/Aj5wCWud1xgEjG+OZbD3k4heeEHqo+1avQra+2cTq+h1DXNkqJYIZGPDOQSNaC0loG2xIHXJwT3FB98P7Poq4Ws0MmmYY6mn8GeGdgfI13l5n5LmHqHdMdMKfqLI/UeoHXPhdTso207XM90s8BlQ8EHs2sHglgI3eRg9+QAs3WttbxE1IaLS3gOga6OprQSGEEfiPB/Gb9e5v68Go4fX2njovg1cKRtLVUjA18OfBLANpGOP4TD1JySCd+uSG10LqMao04y4Pj5JQTHNHjBZI3ZzcHceUA74IyqBci0Rb9VXGCquGnL3DT08tbO5jTD2gfuBztc52cEj94KpPeTiF54Qeqj7UFyihveTiF54Qeqj7U95OIXnhB6qPtQXDnBrS53QLiU1HftZOOuTTsq6WOZwht788r4mczS8DoZM5wHNOd/I1ps5LHxCMZHwvgO3T3K37VreGWoLbpzhn2d6nETqN8kczCRzBxke4AAHckHby4PcMoN3LrPSjdLDUMIY9jjysja0GV0h/5fL8vfp5N+m6hzZtRaQj+HcfJAHSh1RQRjEbYXcowMbdqAMuOOpz3EH7Zo2+XK5u4g0lujhqO0EsNE9v4bQOsh/JmcNx5DjOD03mrtZWu/wDDacUz+WeX/h/c7x/4gmJAMfL15h3H9eyDpEErJ4WzRnZwBHzHdfagqPROomUjGu1zUtIaByhjDjbp+pevwL1D5/VX+Gz7EFwih/gXqHz+qv8ADZ9ifAvUPn9Vf4bPsQfNX46ofq1/tVdKPsOiqm26kF9uOoJaqQQmIdo1ow0kH8n0/wA1YICIiAiIgIiICIiAiIgIiICIiAoPhV+Ouv1tUf0q8UHwq/HXX62qP6UF4iIgIiICLX3W+WmzAG7XKKHPTtHhuf3lY1BqzTtxqRTUF7gkeejWyNJP6gUG5REQEREHjWf2R/0T/JR3BbxZUnzSe1erGs/sj/on+SjuC3iypPmk9q9BboiICIiAiIgIiICktf6Ji1dTslgrXU9TFnspmZyAfwmkAjYjvByPmyDWog5vp2o1dpW1R2WPQrJGxsx2lPUsa1zsbEteM5Lsczs95IB6LAvemNR8R62M3+0x26KLOXNeJZ3g9WBzcNDCCeoOCOh6Lq6IMa20FNa7eygoY+WONoa1vXAHpKyURAREQFAas4bwXK9t1DYpGQ1TXteRIzmhkIz4TmfLGchw7x0yci/RBE+7eJHZ4956Dmz17Z+MeTGOvpz+pY2neHxfqD4VatfHLWHBDI2ARRkAYPTL3jH4ZPk8gKv0QEREBERAREQEREBERAREQEREBERAREQEREBQPC2WNk11D5AP/Nqjqfoq+UbX8LdF3Cukrayzc0kj3Pe7tZRlzjknAfgbnoEFb7og/wCs394T3RB/1m/vCi/ii0J+Yv40v+onxRaE/MX8aX/UQWnuiD/rN/eFM6+1FPabSynsoD6qpkEMABB5XOB8MjfwWgZO3kz1ysH4otCfmL+NL/qKc1JpPTWh9R2y7W2i7CM1RZJIZHuA5mHlB53HG+d/Rug/NOWi3WrUzrTxDt0U9VO4uhrJhzxz83VgDxyse0jAbt1GAMjm99c2mwVVzZpHTenaZtZI3nMoiDBTs6dplgBc7fwWg9cE92dxxerKWeyN0/FSCesqHAU8QJD2kf8ANBG7Q3BOSQDgg7ZWp0hE7hxeTbNSgOFW4dnX7+G8D8VKXE8pH5O+CP14DaaLrbvp3UPwO1JWuqOaPtKWoLcczWgB0Z/+Qxndx26ncLoC5prShpNTcS6Oy9o8GKCWSV0Ly17GuwGjmBwAXY2xncdxWz+LC0fnWu9ZcguEUP8AFhaPzrXesuT4sLR+da71lyCyrP7I/wCif5KO4LeLKk+aT2r18u4X2hzSPfWu9ZcqLSVhh0xp+KzU0zntj5sOdjJ5nF2+Nu9Bt0REBERAREQEREBERAREQEREBERAREQEREBERAREQEREBERAREQEREBERAREQEREBERAREQEREBYN7tVJfLTJbLgzMcjS12OvzjyEHcHyhEQcfrPdnBqY10sMdc2bljZK97mzsDRszcOb2YDdgMHPXYDH6ziHVcTebSlDZYY+2j8KSd5eGjbmLWtaMvBOWHI3AJ8iIg6Dw90JQaIt7oqaUySyEGSQ7Zx0AHc0ZPpyT8wrERAREQEREBERAREQf/Z"/>
          <p:cNvSpPr>
            <a:spLocks noChangeAspect="1" noChangeArrowheads="1"/>
          </p:cNvSpPr>
          <p:nvPr/>
        </p:nvSpPr>
        <p:spPr bwMode="auto">
          <a:xfrm>
            <a:off x="473075"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p>
        </p:txBody>
      </p:sp>
      <p:sp>
        <p:nvSpPr>
          <p:cNvPr id="20486" name="AutoShape 8" descr="data:image/jpeg;base64,/9j/4AAQSkZJRgABAQAAAQABAAD/2wCEAAkGBwgHBhUIBwgWFRQXFh4aGRcXGSQfHBwhICAiJCQiIh8fJDQlHx8xISIjKTEiKCs3Ly4uIyczODMvNygtLisBCgoKBQUFDgUFDisZExkrKysrKysrKysrKysrKysrKysrKysrKysrKysrKysrKysrKysrKysrKysrKysrKysrK//AABEIAHYBqwMBIgACEQEDEQH/xAAbAAEBAAMBAQEAAAAAAAAAAAAABgQFBwMCAf/EAE4QAAEDAwIDAgcKCwYEBwAAAAEAAgMEBREGIQcSMRNBIjdRVmGUsxQVFhdScXJ10dIyM0JVV4GDkaOxwjSSk6LT4iRDU1QjJTZFYnSy/8QAFAEBAAAAAAAAAAAAAAAAAAAAAP/EABQRAQAAAAAAAAAAAAAAAAAAAAD/2gAMAwEAAhEDEQA/AO4oiICIiAiIgIiICIiAiIgIiICIiAiIgIiICIiAiIgIiICIiAiIgIiICLCvF2oLJQmuutSI4wQC53TJOB0U/wDGZovzgi/zfYgrUUl8Zmi/OCL/ADfYseg4gW+8axhs1jqY5o3xPe94zlpb0G+26DO0JqGs1FBVyVsbGmGtlgbyAjLWcuCck+FuckYHoX3U36ri4gRWBsbOyfSumJwefma/GAc4xj0frUBar5Wab4f3i727l7SO6S8vMMjwpIWnI+YlUtxkcOLcEg6+9sh/zoNxrnUFXp+OkdRRsd29dFTu5wThr+bJGCPC22JyPQvvX1rud40xNR2ep5XuieOTlae0y0gMy4gMyfyu5c6v2pZ7vw4tGobxjm9843P5Gnox8w2buc8reneVX/Gtpj5VR6vJ91BV2amrKSgbDcaztnjq/kDP1Ybtt5VnKG+NbTHyqj1eT7qfGtpj5VR6vJ91Bcoob41tMfKqPV5Pup8a2mPlVHq8n3UFyihvjW0x8qo9Xk+6nxraY+VUeryfdQXKLnV54vWKltUk9BHK+RrSWNfC9rSe7Li3YLQauZre1aKOoarWhcwiNz4YoWxkNkc0ERyjLgRzbOxnv+cLjU+uKS01nvTa6d1VWuBLaeIZxsd3u6NAI33z6FtNLtvwtnNqh8RnLicQ55Wg9G77nHl/n1XnpXS1p0xRdla6fwnYMkrt5JD5XO7z1OOm5wN1q9fXi6UtTSWSyTtilq5XM7dw5uzDAHEhh2c4jpk4/fkBYIuXVWodSaE1DDb73VyXRlSx5aIYA2djmbnlY3Z7cHffPU/k4dtfjJl8x7t6r/uQXiKD+MmXzHu3qv8AuWNR8WaauphU0Ok7lIx2cPZAHNODg4Idg7ghB0VERARFIajutdS8QrXbqeoLYphU9ozbDuSPLc9+x32QV6KQ4h3Wutbrf7gqCztbjBFJjHhMdzZbv3HC2euayot2jqusopSyRkD3NcOoIGx3QbxFqLJU1lRpKCraBJM6mY7wjyhzywHcgHAJ6kDbyLU6Gr9RVklQL5SMaxs8wa7tCXDD8BgaY25jAzh+cnA23QVqIiAiIgIiICIpvVWs7ZpuRlLLzS1Mm0dPEOaR+48mzev5RGcHGcIKRFFabtmq7jdW33U9x7AAHs6KD8AAj/mk55nbnIHeAQR0VqgIiICIiAiIgIiICIiAiIgIiIILiy1rxa2PaCDdqcEHofwlZe9lv/7GP+4PsUfxW62v62pv6ldoMT3st/8A2Mf9wfYtRNpeI6vgvtM5jBFE+MxtZjm5+/I8nzKiRBynSGn4dUaSutmqZnMbJdJsubjI5XRO7/S1bq4Rh3F6niz/AO3SD+IqXTenqTTsc0dFI9wmqHzu5yDhz8ZAwB4O2wOT6V+y2Cll1MzUDpH9qyEwhuRycpOSSMZzn049CCB1ZYIdLaXtFmpp3PbHdocOdjJ5nSu7vS5dUWo1Fp+k1CyBtbI9vYVDKhnIQMuZnAOQfB33AwfStugIiICIiAiIg8K+jp7hRPoqyPmjkaWObuMgjBGRuNu8bqQp+F+n4pIxJLUSRRP544JJnGJp7sN64G2Bn585ObZEBafU+mrbqeibS3SN3gPD2OY4texwBAc0jv379vRsFuEQTVh0TarLdTdmSTTTlnIJJ5C9zW+QdwH6s9fKc0qIgLmPCDxdUv7T2r105cx4QeLql/ae1eg2EfFGlqcvtumLjURhzmtlhp+aN/KSMtcHbjZffxkv8ybt6r/uXzwN8WlN9KX2r1eoOY6l4l1jLBO+h0tc4JBGeWWSmAYw9znEkgAekL7rKiWq1rp6pqH8z3wVDnHyk07STtt1V9erZBerTLbKsuDJWFjuU4OD5CR1UTfaWOh4jWKjhJ5Y46pgz1w2AAZ9OyCWdWVVdp22y1tS+R3v+1vM9xccB7wBk9wHQLaamraua4ahpJap7o2UcRYwuJa3miJPK3oMnrjqs7XtooLJT2ultkHIw3mB5HMT4Ti4k5cSeq2+vbNb6TTFzu1PBiaemIkdzOPMGMw3YnAwPIAg0undVavg0/TxU+gHyMbBGGv91MHMAwYdgt2yN8LYfC/Wv6On+tx/dVNpD/0nSf8A1ov/AMNW3QQXwv1r+jp/rcf3U+F+tf0dP9bj+6r1EEF8L9a/o6f63H91PhfrX9HT/W4/uq9RBBfC/Wv6On+tx/dT4X61/R0/1uP7qvUQccopafVuqKpuvquSifC1vY0pqezDWcpc92RgP6ZLvIPIBjbcFrbQsirK6ni58VckUVS7LnyRNPgnnPUeluM4GegVzddOWS8SiW62mGVw6F7A4/vI9CzaKjpqCmbTUUDY2NGA1owAB6Ag+blJNDbpJaVmXtY4tGM5IBwMDrv3LiUTLJUcP3aqn1XL74cpk5vdGCJ93NZ2XTfGA3H4O42GV3ZaR+kNNvrPdj7FTmTIdz9m3OR0PRBM2u8cSKm2RTusNJl0bXeHK5rtwDu3Hgnyt7uiyffHiP8AmCi/x3fYrcAAYAX6ggrTqnVTtaxaevdpp4+eJ0znRyFxDRkDGe/mwMeRXqhavx1Q/Vr/AGqukBERAREQEREBERAREQQnFbra/ram/qV2oTit1tf1tTf1K7QEREBERAREQEREBERAREQEREBERAREQFzHhB4uqX9p7V66cuY8IPF1S/tPavQbHgb4tKb6UvtXq9UFwN8WlN9KX2r1eoCxKi2UVTcIq+emDpYebs3nq3nGHY+cbLLRBiXC2UVyMZrqYP7KRsrM/kvb0cPSF6V1JT19I6krIg+N7S1zT0IPUFe6IPKmgipaZtNTsDWMaGtaOgAGAP3L1REBERAREQEREBERAREQEREELV+OqH6tf7VXShavx1Q/Vr/aq6QEREBERAREQEREBERBCcVutr+tqb+pXahOK3W1/W1N/UrtAREQEREBERARFq9T3ym03YZbvWglsbc4HVxOwA9JJAQbRFx2xurdY6hfQ69rqikmcwPgo2OMTHMwTzAg5fIPCyDuMejDcvWmmrNpK0+6rfea2Oqf4FO1k7nPkkOwaGH8JuSM+g+UhB1dFEaC1Rd66uk09qyjEVbEwSZb+DLGduZvdsTg42z8xAt0BERAREQEREBcx4QeLql/ae1eunLmPCDxdUv7T2r0Gx4G+LSm+lL7V6vVBcDfFpTfSl9q9XqAiIgIiICLU1uprBQT9hXXymjfjPK+ZjTv6CcrLt9zt9zi7a210crflRvDht6WlBloiICIiAiLHr6+jttMam41bImDAL5HBrRnpu44QZCKN+NPRGM+/wCz+4/7qqLdcaG6U3um21jJWZxzRuDhnyZHf6EGUiIgIiIIWr8dUP1a/wBqrpQtX46ofq1/tVdICIiAiIgIiICIiAiIgjOJ1qu9zoqSWxUImkgrYpywvawEMDj1cfLgbb79Fj/CDiF5ix+uMV2iCE+EHELzFj9cYnwg4heYsfrjFdoghPhBxC8xY/XGLX2nXWs7wZhb9GRu7GZ0Mn/FNGHsxzDcb9eo2XS1B8Kvx11+tqj+lB+/CDiF5ix+uMT4QcQvMWP1xiu0QQnwg4heYsfrjFK6+umpK4UEWp9Nx00HvjAeft2yAnwvBLR3cpJJO23pXZVqtUWKm1LYZbRWHDZG4yOrSNw4fMQCg0fFOGynTRqrzM6N8bg6nkj/ABwl/JEY7ySACOmN9sZEjw/mrYdY+6OIsbm108TRSOkADAwDwms5dmyHIyMZ/vHPjQC4ad1MKviPTVFUYI2tpZ44zJC0bguIAz2xxuTvsD8kra6y1dp7UtmdbI7NV1MrgDE1kLmua/GQ5ry3wC3O5we/YjqHvr9lxHEO3P082H3UYpw0zg9mWhu+Szws4Jx3brOzxV8lp/jpw60ld7ZUPvmra8zVkjBGN8iONv5IPTJIBOO/ykkm7QQmeKvktP8AHTPFXyWn+OrtEEE9/FNjC9wtOAMn8esOyXjiPfrWy52qW0vifnldiobnBLTs4AjcHuXQ6z+yP+if5KO4LeLKk+aT2r0Hnnir5LT/AB0zxV8lp/jq7RBCZ4q+S0/x1k6D0tX6d0pDaq2SMvj58lhJb4T3OGCQD0I7lZIgguBvi0pvpS+1er1c10/onWmnbS212vVkLYmZ5QaYE+ESTuTnqStj7ycQvPCD1UfaguUUN7ycQvPCD1UfanvJxC88IPVR9qC5XNuIVw1Df7ydIaMqRG9kXa1EuS3lB/Aj5wCWud1xgEjG+OZbD3k4heeEHqo+1avQra+2cTq+h1DXNkqJYIZGPDOQSNaC0loG2xIHXJwT3FB98P7Poq4Ws0MmmYY6mn8GeGdgfI13l5n5LmHqHdMdMKfqLI/UeoHXPhdTso207XM90s8BlQ8EHs2sHglgI3eRg9+QAs3WttbxE1IaLS3gOga6OprQSGEEfiPB/Gb9e5v68Go4fX2njovg1cKRtLVUjA18OfBLANpGOP4TD1JySCd+uSG10LqMao04y4Pj5JQTHNHjBZI3ZzcHceUA74IyqBci0Rb9VXGCquGnL3DT08tbO5jTD2gfuBztc52cEj94KpPeTiF54Qeqj7UFyihveTiF54Qeqj7U95OIXnhB6qPtQXDnBrS53QLiU1HftZOOuTTsq6WOZwht788r4mczS8DoZM5wHNOd/I1ps5LHxCMZHwvgO3T3K37VreGWoLbpzhn2d6nETqN8kczCRzBxke4AAHckHby4PcMoN3LrPSjdLDUMIY9jjysja0GV0h/5fL8vfp5N+m6hzZtRaQj+HcfJAHSh1RQRjEbYXcowMbdqAMuOOpz3EH7Zo2+XK5u4g0lujhqO0EsNE9v4bQOsh/JmcNx5DjOD03mrtZWu/wDDacUz+WeX/h/c7x/4gmJAMfL15h3H9eyDpEErJ4WzRnZwBHzHdfagqPROomUjGu1zUtIaByhjDjbp+pevwL1D5/VX+Gz7EFwih/gXqHz+qv8ADZ9ifAvUPn9Vf4bPsQfNX46ofq1/tVdKPsOiqm26kF9uOoJaqQQmIdo1ow0kH8n0/wA1YICIiAiIgIiICIiAiIgIiICIiAoPhV+Ouv1tUf0q8UHwq/HXX62qP6UF4iIgIiICLX3W+WmzAG7XKKHPTtHhuf3lY1BqzTtxqRTUF7gkeejWyNJP6gUG5REQEREHjWf2R/0T/JR3BbxZUnzSe1erGs/sj/on+SjuC3iypPmk9q9BboiICIiAiIgIiICktf6Ji1dTslgrXU9TFnspmZyAfwmkAjYjvByPmyDWog5vp2o1dpW1R2WPQrJGxsx2lPUsa1zsbEteM5Lsczs95IB6LAvemNR8R62M3+0x26KLOXNeJZ3g9WBzcNDCCeoOCOh6Lq6IMa20FNa7eygoY+WONoa1vXAHpKyURAREQFAas4bwXK9t1DYpGQ1TXteRIzmhkIz4TmfLGchw7x0yci/RBE+7eJHZ4956Dmz17Z+MeTGOvpz+pY2neHxfqD4VatfHLWHBDI2ARRkAYPTL3jH4ZPk8gKv0QEREBERAREQEREBERAREQEREBERAREQEREBQPC2WNk11D5AP/Nqjqfoq+UbX8LdF3Cukrayzc0kj3Pe7tZRlzjknAfgbnoEFb7og/wCs394T3RB/1m/vCi/ii0J+Yv40v+onxRaE/MX8aX/UQWnuiD/rN/eFM6+1FPabSynsoD6qpkEMABB5XOB8MjfwWgZO3kz1ysH4otCfmL+NL/qKc1JpPTWh9R2y7W2i7CM1RZJIZHuA5mHlB53HG+d/Rug/NOWi3WrUzrTxDt0U9VO4uhrJhzxz83VgDxyse0jAbt1GAMjm99c2mwVVzZpHTenaZtZI3nMoiDBTs6dplgBc7fwWg9cE92dxxerKWeyN0/FSCesqHAU8QJD2kf8ANBG7Q3BOSQDgg7ZWp0hE7hxeTbNSgOFW4dnX7+G8D8VKXE8pH5O+CP14DaaLrbvp3UPwO1JWuqOaPtKWoLcczWgB0Z/+Qxndx26ncLoC5prShpNTcS6Oy9o8GKCWSV0Ly17GuwGjmBwAXY2xncdxWz+LC0fnWu9ZcguEUP8AFhaPzrXesuT4sLR+da71lyCyrP7I/wCif5KO4LeLKk+aT2r18u4X2hzSPfWu9ZcqLSVhh0xp+KzU0zntj5sOdjJ5nF2+Nu9Bt0REBERAREQEREBERAREQEREBERAREQEREBERAREQEREBERAREQEREBERAREQEREBERAREQEREBYN7tVJfLTJbLgzMcjS12OvzjyEHcHyhEQcfrPdnBqY10sMdc2bljZK97mzsDRszcOb2YDdgMHPXYDH6ziHVcTebSlDZYY+2j8KSd5eGjbmLWtaMvBOWHI3AJ8iIg6Dw90JQaIt7oqaUySyEGSQ7Zx0AHc0ZPpyT8wrERAREQEREBERAREQf/Z"/>
          <p:cNvSpPr>
            <a:spLocks noChangeAspect="1" noChangeArrowheads="1"/>
          </p:cNvSpPr>
          <p:nvPr/>
        </p:nvSpPr>
        <p:spPr bwMode="auto">
          <a:xfrm>
            <a:off x="625475" y="274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p>
        </p:txBody>
      </p:sp>
      <p:pic>
        <p:nvPicPr>
          <p:cNvPr id="20487" name="Picture 26" descr="http://www.acdc.com/sites/acdc/files/imagecache/600wide_max/acdchighwaytohe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5925" y="914400"/>
            <a:ext cx="5772150" cy="577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1594128"/>
      </p:ext>
    </p:extLst>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0" y="1588"/>
            <a:ext cx="9144000" cy="61595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panose="02020603050405020304" pitchFamily="18" charset="0"/>
              </a:defRPr>
            </a:lvl1pPr>
            <a:lvl2pPr indent="-171450">
              <a:defRPr sz="2400">
                <a:solidFill>
                  <a:schemeClr val="tx1"/>
                </a:solidFill>
                <a:latin typeface="Times New Roman" panose="02020603050405020304" pitchFamily="18" charset="0"/>
              </a:defRPr>
            </a:lvl2pPr>
            <a:lvl3pPr indent="-165100">
              <a:defRPr sz="2400">
                <a:solidFill>
                  <a:schemeClr val="tx1"/>
                </a:solidFill>
                <a:latin typeface="Times New Roman" panose="02020603050405020304" pitchFamily="18" charset="0"/>
              </a:defRPr>
            </a:lvl3pPr>
            <a:lvl4pPr indent="-169863">
              <a:defRPr sz="2400">
                <a:solidFill>
                  <a:schemeClr val="tx1"/>
                </a:solidFill>
                <a:latin typeface="Times New Roman" panose="02020603050405020304" pitchFamily="18" charset="0"/>
              </a:defRPr>
            </a:lvl4pPr>
            <a:lvl5pPr indent="-173038">
              <a:defRPr sz="2400">
                <a:solidFill>
                  <a:schemeClr val="tx1"/>
                </a:solidFill>
                <a:latin typeface="Times New Roman" panose="02020603050405020304" pitchFamily="18" charset="0"/>
              </a:defRPr>
            </a:lvl5pPr>
            <a:lvl6pPr indent="-173038" eaLnBrk="0" fontAlgn="base" hangingPunct="0">
              <a:spcBef>
                <a:spcPct val="0"/>
              </a:spcBef>
              <a:spcAft>
                <a:spcPct val="0"/>
              </a:spcAft>
              <a:defRPr sz="2400">
                <a:solidFill>
                  <a:schemeClr val="tx1"/>
                </a:solidFill>
                <a:latin typeface="Times New Roman" panose="02020603050405020304" pitchFamily="18" charset="0"/>
              </a:defRPr>
            </a:lvl6pPr>
            <a:lvl7pPr indent="-173038" eaLnBrk="0" fontAlgn="base" hangingPunct="0">
              <a:spcBef>
                <a:spcPct val="0"/>
              </a:spcBef>
              <a:spcAft>
                <a:spcPct val="0"/>
              </a:spcAft>
              <a:defRPr sz="2400">
                <a:solidFill>
                  <a:schemeClr val="tx1"/>
                </a:solidFill>
                <a:latin typeface="Times New Roman" panose="02020603050405020304" pitchFamily="18" charset="0"/>
              </a:defRPr>
            </a:lvl7pPr>
            <a:lvl8pPr indent="-173038" eaLnBrk="0" fontAlgn="base" hangingPunct="0">
              <a:spcBef>
                <a:spcPct val="0"/>
              </a:spcBef>
              <a:spcAft>
                <a:spcPct val="0"/>
              </a:spcAft>
              <a:defRPr sz="2400">
                <a:solidFill>
                  <a:schemeClr val="tx1"/>
                </a:solidFill>
                <a:latin typeface="Times New Roman" panose="02020603050405020304" pitchFamily="18" charset="0"/>
              </a:defRPr>
            </a:lvl8pPr>
            <a:lvl9pPr indent="-173038"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sk-SK" altLang="cs-CZ" sz="3400" b="1" dirty="0" smtClean="0">
                <a:solidFill>
                  <a:schemeClr val="bg1"/>
                </a:solidFill>
                <a:latin typeface="Calibri" panose="020F0502020204030204" pitchFamily="34" charset="0"/>
              </a:rPr>
              <a:t>1.5c</a:t>
            </a:r>
            <a:r>
              <a:rPr lang="sk-SK" altLang="cs-CZ" sz="3400" b="1" dirty="0" smtClean="0">
                <a:solidFill>
                  <a:schemeClr val="bg1"/>
                </a:solidFill>
                <a:latin typeface="Calibri" panose="020F0502020204030204" pitchFamily="34" charset="0"/>
              </a:rPr>
              <a:t> </a:t>
            </a:r>
            <a:r>
              <a:rPr lang="sk-SK" altLang="cs-CZ" sz="3400" b="1" dirty="0">
                <a:solidFill>
                  <a:schemeClr val="bg1"/>
                </a:solidFill>
                <a:latin typeface="Calibri" panose="020F0502020204030204" pitchFamily="34" charset="0"/>
              </a:rPr>
              <a:t>– ELEKTRICKÝ PROUD A JEHO MĚŘENÍ 8/10</a:t>
            </a:r>
          </a:p>
        </p:txBody>
      </p:sp>
      <p:sp>
        <p:nvSpPr>
          <p:cNvPr id="21507" name="AutoShape 2" descr="data:image/jpeg;base64,/9j/4AAQSkZJRgABAQAAAQABAAD/2wCEAAkGBwgHBhUIBwgWFRQXFh4aGRcXGSQfHBwhICAiJCQiIh8fJDQlHx8xISIjKTEiKCs3Ly4uIyczODMvNygtLisBCgoKBQUFDgUFDisZExkrKysrKysrKysrKysrKysrKysrKysrKysrKysrKysrKysrKysrKysrKysrKysrKysrK//AABEIAHYBqwMBIgACEQEDEQH/xAAbAAEBAAMBAQEAAAAAAAAAAAAABgQFBwMCAf/EAE4QAAEDAwIDAgcKCwYEBwAAAAEAAgMEBREGIQcSMRNBIjdRVmGUsxQVFhdScXJ10dIyM0JVV4GDkaOxwjSSk6LT4iRDU1QjJTZFYnSy/8QAFAEBAAAAAAAAAAAAAAAAAAAAAP/EABQRAQAAAAAAAAAAAAAAAAAAAAD/2gAMAwEAAhEDEQA/AO4oiICIiAiIgIiICIiAiIgIiICIiAiIgIiICIiAiIgIiICIiAiIgIiICLCvF2oLJQmuutSI4wQC53TJOB0U/wDGZovzgi/zfYgrUUl8Zmi/OCL/ADfYseg4gW+8axhs1jqY5o3xPe94zlpb0G+26DO0JqGs1FBVyVsbGmGtlgbyAjLWcuCck+FuckYHoX3U36ri4gRWBsbOyfSumJwefma/GAc4xj0frUBar5Wab4f3i727l7SO6S8vMMjwpIWnI+YlUtxkcOLcEg6+9sh/zoNxrnUFXp+OkdRRsd29dFTu5wThr+bJGCPC22JyPQvvX1rud40xNR2ep5XuieOTlae0y0gMy4gMyfyu5c6v2pZ7vw4tGobxjm9843P5Gnox8w2buc8reneVX/Gtpj5VR6vJ91BV2amrKSgbDcaztnjq/kDP1Ybtt5VnKG+NbTHyqj1eT7qfGtpj5VR6vJ91Bcoob41tMfKqPV5Pup8a2mPlVHq8n3UFyihvjW0x8qo9Xk+6nxraY+VUeryfdQXKLnV54vWKltUk9BHK+RrSWNfC9rSe7Li3YLQauZre1aKOoarWhcwiNz4YoWxkNkc0ERyjLgRzbOxnv+cLjU+uKS01nvTa6d1VWuBLaeIZxsd3u6NAI33z6FtNLtvwtnNqh8RnLicQ55Wg9G77nHl/n1XnpXS1p0xRdla6fwnYMkrt5JD5XO7z1OOm5wN1q9fXi6UtTSWSyTtilq5XM7dw5uzDAHEhh2c4jpk4/fkBYIuXVWodSaE1DDb73VyXRlSx5aIYA2djmbnlY3Z7cHffPU/k4dtfjJl8x7t6r/uQXiKD+MmXzHu3qv8AuWNR8WaauphU0Ok7lIx2cPZAHNODg4Idg7ghB0VERARFIajutdS8QrXbqeoLYphU9ozbDuSPLc9+x32QV6KQ4h3Wutbrf7gqCztbjBFJjHhMdzZbv3HC2euayot2jqusopSyRkD3NcOoIGx3QbxFqLJU1lRpKCraBJM6mY7wjyhzywHcgHAJ6kDbyLU6Gr9RVklQL5SMaxs8wa7tCXDD8BgaY25jAzh+cnA23QVqIiAiIgIiICIpvVWs7ZpuRlLLzS1Mm0dPEOaR+48mzev5RGcHGcIKRFFabtmq7jdW33U9x7AAHs6KD8AAj/mk55nbnIHeAQR0VqgIiICIiAiIgIiICIiAiIgIiIILiy1rxa2PaCDdqcEHofwlZe9lv/7GP+4PsUfxW62v62pv6ldoMT3st/8A2Mf9wfYtRNpeI6vgvtM5jBFE+MxtZjm5+/I8nzKiRBynSGn4dUaSutmqZnMbJdJsubjI5XRO7/S1bq4Rh3F6niz/AO3SD+IqXTenqTTsc0dFI9wmqHzu5yDhz8ZAwB4O2wOT6V+y2Cll1MzUDpH9qyEwhuRycpOSSMZzn049CCB1ZYIdLaXtFmpp3PbHdocOdjJ5nSu7vS5dUWo1Fp+k1CyBtbI9vYVDKhnIQMuZnAOQfB33AwfStugIiICIiAiIg8K+jp7hRPoqyPmjkaWObuMgjBGRuNu8bqQp+F+n4pIxJLUSRRP544JJnGJp7sN64G2Bn585ObZEBafU+mrbqeibS3SN3gPD2OY4texwBAc0jv379vRsFuEQTVh0TarLdTdmSTTTlnIJJ5C9zW+QdwH6s9fKc0qIgLmPCDxdUv7T2r105cx4QeLql/ae1eg2EfFGlqcvtumLjURhzmtlhp+aN/KSMtcHbjZffxkv8ybt6r/uXzwN8WlN9KX2r1eoOY6l4l1jLBO+h0tc4JBGeWWSmAYw9znEkgAekL7rKiWq1rp6pqH8z3wVDnHyk07STtt1V9erZBerTLbKsuDJWFjuU4OD5CR1UTfaWOh4jWKjhJ5Y46pgz1w2AAZ9OyCWdWVVdp22y1tS+R3v+1vM9xccB7wBk9wHQLaamraua4ahpJap7o2UcRYwuJa3miJPK3oMnrjqs7XtooLJT2ultkHIw3mB5HMT4Ti4k5cSeq2+vbNb6TTFzu1PBiaemIkdzOPMGMw3YnAwPIAg0undVavg0/TxU+gHyMbBGGv91MHMAwYdgt2yN8LYfC/Wv6On+tx/dVNpD/0nSf8A1ov/AMNW3QQXwv1r+jp/rcf3U+F+tf0dP9bj+6r1EEF8L9a/o6f63H91PhfrX9HT/W4/uq9RBBfC/Wv6On+tx/dT4X61/R0/1uP7qvUQccopafVuqKpuvquSifC1vY0pqezDWcpc92RgP6ZLvIPIBjbcFrbQsirK6ni58VckUVS7LnyRNPgnnPUeluM4GegVzddOWS8SiW62mGVw6F7A4/vI9CzaKjpqCmbTUUDY2NGA1owAB6Ag+blJNDbpJaVmXtY4tGM5IBwMDrv3LiUTLJUcP3aqn1XL74cpk5vdGCJ93NZ2XTfGA3H4O42GV3ZaR+kNNvrPdj7FTmTIdz9m3OR0PRBM2u8cSKm2RTusNJl0bXeHK5rtwDu3Hgnyt7uiyffHiP8AmCi/x3fYrcAAYAX6ggrTqnVTtaxaevdpp4+eJ0znRyFxDRkDGe/mwMeRXqhavx1Q/Vr/AGqukBERAREQEREBERAREQQnFbra/ram/qV2oTit1tf1tTf1K7QEREBERAREQEREBERAREQEREBERAREQFzHhB4uqX9p7V66cuY8IPF1S/tPavQbHgb4tKb6UvtXq9UFwN8WlN9KX2r1eoCxKi2UVTcIq+emDpYebs3nq3nGHY+cbLLRBiXC2UVyMZrqYP7KRsrM/kvb0cPSF6V1JT19I6krIg+N7S1zT0IPUFe6IPKmgipaZtNTsDWMaGtaOgAGAP3L1REBERAREQEREBERAREQEREELV+OqH6tf7VXShavx1Q/Vr/aq6QEREBERAREQEREBERBCcVutr+tqb+pXahOK3W1/W1N/UrtAREQEREBERARFq9T3ym03YZbvWglsbc4HVxOwA9JJAQbRFx2xurdY6hfQ69rqikmcwPgo2OMTHMwTzAg5fIPCyDuMejDcvWmmrNpK0+6rfea2Oqf4FO1k7nPkkOwaGH8JuSM+g+UhB1dFEaC1Rd66uk09qyjEVbEwSZb+DLGduZvdsTg42z8xAt0BERAREQEREBcx4QeLql/ae1eunLmPCDxdUv7T2r0Gx4G+LSm+lL7V6vVBcDfFpTfSl9q9XqAiIgIiICLU1uprBQT9hXXymjfjPK+ZjTv6CcrLt9zt9zi7a210crflRvDht6WlBloiICIiAiLHr6+jttMam41bImDAL5HBrRnpu44QZCKN+NPRGM+/wCz+4/7qqLdcaG6U3um21jJWZxzRuDhnyZHf6EGUiIgIiIIWr8dUP1a/wBqrpQtX46ofq1/tVdICIiAiIgIiICIiAiIgjOJ1qu9zoqSWxUImkgrYpywvawEMDj1cfLgbb79Fj/CDiF5ix+uMV2iCE+EHELzFj9cYnwg4heYsfrjFdoghPhBxC8xY/XGLX2nXWs7wZhb9GRu7GZ0Mn/FNGHsxzDcb9eo2XS1B8Kvx11+tqj+lB+/CDiF5ix+uMT4QcQvMWP1xiu0QQnwg4heYsfrjFK6+umpK4UEWp9Nx00HvjAeft2yAnwvBLR3cpJJO23pXZVqtUWKm1LYZbRWHDZG4yOrSNw4fMQCg0fFOGynTRqrzM6N8bg6nkj/ABwl/JEY7ySACOmN9sZEjw/mrYdY+6OIsbm108TRSOkADAwDwms5dmyHIyMZ/vHPjQC4ad1MKviPTVFUYI2tpZ44zJC0bguIAz2xxuTvsD8kra6y1dp7UtmdbI7NV1MrgDE1kLmua/GQ5ry3wC3O5we/YjqHvr9lxHEO3P082H3UYpw0zg9mWhu+Szws4Jx3brOzxV8lp/jpw60ld7ZUPvmra8zVkjBGN8iONv5IPTJIBOO/ykkm7QQmeKvktP8AHTPFXyWn+OrtEEE9/FNjC9wtOAMn8esOyXjiPfrWy52qW0vifnldiobnBLTs4AjcHuXQ6z+yP+if5KO4LeLKk+aT2r0Hnnir5LT/AB0zxV8lp/jq7RBCZ4q+S0/x1k6D0tX6d0pDaq2SMvj58lhJb4T3OGCQD0I7lZIgguBvi0pvpS+1er1c10/onWmnbS212vVkLYmZ5QaYE+ESTuTnqStj7ycQvPCD1UfaguUUN7ycQvPCD1UfanvJxC88IPVR9qC5XNuIVw1Df7ydIaMqRG9kXa1EuS3lB/Aj5wCWud1xgEjG+OZbD3k4heeEHqo+1avQra+2cTq+h1DXNkqJYIZGPDOQSNaC0loG2xIHXJwT3FB98P7Poq4Ws0MmmYY6mn8GeGdgfI13l5n5LmHqHdMdMKfqLI/UeoHXPhdTso207XM90s8BlQ8EHs2sHglgI3eRg9+QAs3WttbxE1IaLS3gOga6OprQSGEEfiPB/Gb9e5v68Go4fX2njovg1cKRtLVUjA18OfBLANpGOP4TD1JySCd+uSG10LqMao04y4Pj5JQTHNHjBZI3ZzcHceUA74IyqBci0Rb9VXGCquGnL3DT08tbO5jTD2gfuBztc52cEj94KpPeTiF54Qeqj7UFyihveTiF54Qeqj7U95OIXnhB6qPtQXDnBrS53QLiU1HftZOOuTTsq6WOZwht788r4mczS8DoZM5wHNOd/I1ps5LHxCMZHwvgO3T3K37VreGWoLbpzhn2d6nETqN8kczCRzBxke4AAHckHby4PcMoN3LrPSjdLDUMIY9jjysja0GV0h/5fL8vfp5N+m6hzZtRaQj+HcfJAHSh1RQRjEbYXcowMbdqAMuOOpz3EH7Zo2+XK5u4g0lujhqO0EsNE9v4bQOsh/JmcNx5DjOD03mrtZWu/wDDacUz+WeX/h/c7x/4gmJAMfL15h3H9eyDpEErJ4WzRnZwBHzHdfagqPROomUjGu1zUtIaByhjDjbp+pevwL1D5/VX+Gz7EFwih/gXqHz+qv8ADZ9ifAvUPn9Vf4bPsQfNX46ofq1/tVdKPsOiqm26kF9uOoJaqQQmIdo1ow0kH8n0/wA1YICIiAiIgIiICIiAiIgIiICIiAoPhV+Ouv1tUf0q8UHwq/HXX62qP6UF4iIgIiICLX3W+WmzAG7XKKHPTtHhuf3lY1BqzTtxqRTUF7gkeejWyNJP6gUG5REQEREHjWf2R/0T/JR3BbxZUnzSe1erGs/sj/on+SjuC3iypPmk9q9BboiICIiAiIgIiICktf6Ji1dTslgrXU9TFnspmZyAfwmkAjYjvByPmyDWog5vp2o1dpW1R2WPQrJGxsx2lPUsa1zsbEteM5Lsczs95IB6LAvemNR8R62M3+0x26KLOXNeJZ3g9WBzcNDCCeoOCOh6Lq6IMa20FNa7eygoY+WONoa1vXAHpKyURAREQFAas4bwXK9t1DYpGQ1TXteRIzmhkIz4TmfLGchw7x0yci/RBE+7eJHZ4956Dmz17Z+MeTGOvpz+pY2neHxfqD4VatfHLWHBDI2ARRkAYPTL3jH4ZPk8gKv0QEREBERAREQEREBERAREQEREBERAREQEREBQPC2WNk11D5AP/Nqjqfoq+UbX8LdF3Cukrayzc0kj3Pe7tZRlzjknAfgbnoEFb7og/wCs394T3RB/1m/vCi/ii0J+Yv40v+onxRaE/MX8aX/UQWnuiD/rN/eFM6+1FPabSynsoD6qpkEMABB5XOB8MjfwWgZO3kz1ysH4otCfmL+NL/qKc1JpPTWh9R2y7W2i7CM1RZJIZHuA5mHlB53HG+d/Rug/NOWi3WrUzrTxDt0U9VO4uhrJhzxz83VgDxyse0jAbt1GAMjm99c2mwVVzZpHTenaZtZI3nMoiDBTs6dplgBc7fwWg9cE92dxxerKWeyN0/FSCesqHAU8QJD2kf8ANBG7Q3BOSQDgg7ZWp0hE7hxeTbNSgOFW4dnX7+G8D8VKXE8pH5O+CP14DaaLrbvp3UPwO1JWuqOaPtKWoLcczWgB0Z/+Qxndx26ncLoC5prShpNTcS6Oy9o8GKCWSV0Ly17GuwGjmBwAXY2xncdxWz+LC0fnWu9ZcguEUP8AFhaPzrXesuT4sLR+da71lyCyrP7I/wCif5KO4LeLKk+aT2r18u4X2hzSPfWu9ZcqLSVhh0xp+KzU0zntj5sOdjJ5nF2+Nu9Bt0REBERAREQEREBERAREQEREBERAREQEREBERAREQEREBERAREQEREBERAREQEREBERAREQEREBYN7tVJfLTJbLgzMcjS12OvzjyEHcHyhEQcfrPdnBqY10sMdc2bljZK97mzsDRszcOb2YDdgMHPXYDH6ziHVcTebSlDZYY+2j8KSd5eGjbmLWtaMvBOWHI3AJ8iIg6Dw90JQaIt7oqaUySyEGSQ7Zx0AHc0ZPpyT8wrERAREQEREBERAREQf/Z"/>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p>
        </p:txBody>
      </p:sp>
      <p:sp>
        <p:nvSpPr>
          <p:cNvPr id="21508" name="AutoShape 4" descr="data:image/jpeg;base64,/9j/4AAQSkZJRgABAQAAAQABAAD/2wCEAAkGBwgHBhUIBwgWFRQXFh4aGRcXGSQfHBwhICAiJCQiIh8fJDQlHx8xISIjKTEiKCs3Ly4uIyczODMvNygtLisBCgoKBQUFDgUFDisZExkrKysrKysrKysrKysrKysrKysrKysrKysrKysrKysrKysrKysrKysrKysrKysrKysrK//AABEIAHYBqwMBIgACEQEDEQH/xAAbAAEBAAMBAQEAAAAAAAAAAAAABgQFBwMCAf/EAE4QAAEDAwIDAgcKCwYEBwAAAAEAAgMEBREGIQcSMRNBIjdRVmGUsxQVFhdScXJ10dIyM0JVV4GDkaOxwjSSk6LT4iRDU1QjJTZFYnSy/8QAFAEBAAAAAAAAAAAAAAAAAAAAAP/EABQRAQAAAAAAAAAAAAAAAAAAAAD/2gAMAwEAAhEDEQA/AO4oiICIiAiIgIiICIiAiIgIiICIiAiIgIiICIiAiIgIiICIiAiIgIiICLCvF2oLJQmuutSI4wQC53TJOB0U/wDGZovzgi/zfYgrUUl8Zmi/OCL/ADfYseg4gW+8axhs1jqY5o3xPe94zlpb0G+26DO0JqGs1FBVyVsbGmGtlgbyAjLWcuCck+FuckYHoX3U36ri4gRWBsbOyfSumJwefma/GAc4xj0frUBar5Wab4f3i727l7SO6S8vMMjwpIWnI+YlUtxkcOLcEg6+9sh/zoNxrnUFXp+OkdRRsd29dFTu5wThr+bJGCPC22JyPQvvX1rud40xNR2ep5XuieOTlae0y0gMy4gMyfyu5c6v2pZ7vw4tGobxjm9843P5Gnox8w2buc8reneVX/Gtpj5VR6vJ91BV2amrKSgbDcaztnjq/kDP1Ybtt5VnKG+NbTHyqj1eT7qfGtpj5VR6vJ91Bcoob41tMfKqPV5Pup8a2mPlVHq8n3UFyihvjW0x8qo9Xk+6nxraY+VUeryfdQXKLnV54vWKltUk9BHK+RrSWNfC9rSe7Li3YLQauZre1aKOoarWhcwiNz4YoWxkNkc0ERyjLgRzbOxnv+cLjU+uKS01nvTa6d1VWuBLaeIZxsd3u6NAI33z6FtNLtvwtnNqh8RnLicQ55Wg9G77nHl/n1XnpXS1p0xRdla6fwnYMkrt5JD5XO7z1OOm5wN1q9fXi6UtTSWSyTtilq5XM7dw5uzDAHEhh2c4jpk4/fkBYIuXVWodSaE1DDb73VyXRlSx5aIYA2djmbnlY3Z7cHffPU/k4dtfjJl8x7t6r/uQXiKD+MmXzHu3qv8AuWNR8WaauphU0Ok7lIx2cPZAHNODg4Idg7ghB0VERARFIajutdS8QrXbqeoLYphU9ozbDuSPLc9+x32QV6KQ4h3Wutbrf7gqCztbjBFJjHhMdzZbv3HC2euayot2jqusopSyRkD3NcOoIGx3QbxFqLJU1lRpKCraBJM6mY7wjyhzywHcgHAJ6kDbyLU6Gr9RVklQL5SMaxs8wa7tCXDD8BgaY25jAzh+cnA23QVqIiAiIgIiICIpvVWs7ZpuRlLLzS1Mm0dPEOaR+48mzev5RGcHGcIKRFFabtmq7jdW33U9x7AAHs6KD8AAj/mk55nbnIHeAQR0VqgIiICIiAiIgIiICIiAiIgIiIILiy1rxa2PaCDdqcEHofwlZe9lv/7GP+4PsUfxW62v62pv6ldoMT3st/8A2Mf9wfYtRNpeI6vgvtM5jBFE+MxtZjm5+/I8nzKiRBynSGn4dUaSutmqZnMbJdJsubjI5XRO7/S1bq4Rh3F6niz/AO3SD+IqXTenqTTsc0dFI9wmqHzu5yDhz8ZAwB4O2wOT6V+y2Cll1MzUDpH9qyEwhuRycpOSSMZzn049CCB1ZYIdLaXtFmpp3PbHdocOdjJ5nSu7vS5dUWo1Fp+k1CyBtbI9vYVDKhnIQMuZnAOQfB33AwfStugIiICIiAiIg8K+jp7hRPoqyPmjkaWObuMgjBGRuNu8bqQp+F+n4pIxJLUSRRP544JJnGJp7sN64G2Bn585ObZEBafU+mrbqeibS3SN3gPD2OY4texwBAc0jv379vRsFuEQTVh0TarLdTdmSTTTlnIJJ5C9zW+QdwH6s9fKc0qIgLmPCDxdUv7T2r105cx4QeLql/ae1eg2EfFGlqcvtumLjURhzmtlhp+aN/KSMtcHbjZffxkv8ybt6r/uXzwN8WlN9KX2r1eoOY6l4l1jLBO+h0tc4JBGeWWSmAYw9znEkgAekL7rKiWq1rp6pqH8z3wVDnHyk07STtt1V9erZBerTLbKsuDJWFjuU4OD5CR1UTfaWOh4jWKjhJ5Y46pgz1w2AAZ9OyCWdWVVdp22y1tS+R3v+1vM9xccB7wBk9wHQLaamraua4ahpJap7o2UcRYwuJa3miJPK3oMnrjqs7XtooLJT2ultkHIw3mB5HMT4Ti4k5cSeq2+vbNb6TTFzu1PBiaemIkdzOPMGMw3YnAwPIAg0undVavg0/TxU+gHyMbBGGv91MHMAwYdgt2yN8LYfC/Wv6On+tx/dVNpD/0nSf8A1ov/AMNW3QQXwv1r+jp/rcf3U+F+tf0dP9bj+6r1EEF8L9a/o6f63H91PhfrX9HT/W4/uq9RBBfC/Wv6On+tx/dT4X61/R0/1uP7qvUQccopafVuqKpuvquSifC1vY0pqezDWcpc92RgP6ZLvIPIBjbcFrbQsirK6ni58VckUVS7LnyRNPgnnPUeluM4GegVzddOWS8SiW62mGVw6F7A4/vI9CzaKjpqCmbTUUDY2NGA1owAB6Ag+blJNDbpJaVmXtY4tGM5IBwMDrv3LiUTLJUcP3aqn1XL74cpk5vdGCJ93NZ2XTfGA3H4O42GV3ZaR+kNNvrPdj7FTmTIdz9m3OR0PRBM2u8cSKm2RTusNJl0bXeHK5rtwDu3Hgnyt7uiyffHiP8AmCi/x3fYrcAAYAX6ggrTqnVTtaxaevdpp4+eJ0znRyFxDRkDGe/mwMeRXqhavx1Q/Vr/AGqukBERAREQEREBERAREQQnFbra/ram/qV2oTit1tf1tTf1K7QEREBERAREQEREBERAREQEREBERAREQFzHhB4uqX9p7V66cuY8IPF1S/tPavQbHgb4tKb6UvtXq9UFwN8WlN9KX2r1eoCxKi2UVTcIq+emDpYebs3nq3nGHY+cbLLRBiXC2UVyMZrqYP7KRsrM/kvb0cPSF6V1JT19I6krIg+N7S1zT0IPUFe6IPKmgipaZtNTsDWMaGtaOgAGAP3L1REBERAREQEREBERAREQEREELV+OqH6tf7VXShavx1Q/Vr/aq6QEREBERAREQEREBERBCcVutr+tqb+pXahOK3W1/W1N/UrtAREQEREBERARFq9T3ym03YZbvWglsbc4HVxOwA9JJAQbRFx2xurdY6hfQ69rqikmcwPgo2OMTHMwTzAg5fIPCyDuMejDcvWmmrNpK0+6rfea2Oqf4FO1k7nPkkOwaGH8JuSM+g+UhB1dFEaC1Rd66uk09qyjEVbEwSZb+DLGduZvdsTg42z8xAt0BERAREQEREBcx4QeLql/ae1eunLmPCDxdUv7T2r0Gx4G+LSm+lL7V6vVBcDfFpTfSl9q9XqAiIgIiICLU1uprBQT9hXXymjfjPK+ZjTv6CcrLt9zt9zi7a210crflRvDht6WlBloiICIiAiLHr6+jttMam41bImDAL5HBrRnpu44QZCKN+NPRGM+/wCz+4/7qqLdcaG6U3um21jJWZxzRuDhnyZHf6EGUiIgIiIIWr8dUP1a/wBqrpQtX46ofq1/tVdICIiAiIgIiICIiAiIgjOJ1qu9zoqSWxUImkgrYpywvawEMDj1cfLgbb79Fj/CDiF5ix+uMV2iCE+EHELzFj9cYnwg4heYsfrjFdoghPhBxC8xY/XGLX2nXWs7wZhb9GRu7GZ0Mn/FNGHsxzDcb9eo2XS1B8Kvx11+tqj+lB+/CDiF5ix+uMT4QcQvMWP1xiu0QQnwg4heYsfrjFK6+umpK4UEWp9Nx00HvjAeft2yAnwvBLR3cpJJO23pXZVqtUWKm1LYZbRWHDZG4yOrSNw4fMQCg0fFOGynTRqrzM6N8bg6nkj/ABwl/JEY7ySACOmN9sZEjw/mrYdY+6OIsbm108TRSOkADAwDwms5dmyHIyMZ/vHPjQC4ad1MKviPTVFUYI2tpZ44zJC0bguIAz2xxuTvsD8kra6y1dp7UtmdbI7NV1MrgDE1kLmua/GQ5ry3wC3O5we/YjqHvr9lxHEO3P082H3UYpw0zg9mWhu+Szws4Jx3brOzxV8lp/jpw60ld7ZUPvmra8zVkjBGN8iONv5IPTJIBOO/ykkm7QQmeKvktP8AHTPFXyWn+OrtEEE9/FNjC9wtOAMn8esOyXjiPfrWy52qW0vifnldiobnBLTs4AjcHuXQ6z+yP+if5KO4LeLKk+aT2r0Hnnir5LT/AB0zxV8lp/jq7RBCZ4q+S0/x1k6D0tX6d0pDaq2SMvj58lhJb4T3OGCQD0I7lZIgguBvi0pvpS+1er1c10/onWmnbS212vVkLYmZ5QaYE+ESTuTnqStj7ycQvPCD1UfaguUUN7ycQvPCD1UfanvJxC88IPVR9qC5XNuIVw1Df7ydIaMqRG9kXa1EuS3lB/Aj5wCWud1xgEjG+OZbD3k4heeEHqo+1avQra+2cTq+h1DXNkqJYIZGPDOQSNaC0loG2xIHXJwT3FB98P7Poq4Ws0MmmYY6mn8GeGdgfI13l5n5LmHqHdMdMKfqLI/UeoHXPhdTso207XM90s8BlQ8EHs2sHglgI3eRg9+QAs3WttbxE1IaLS3gOga6OprQSGEEfiPB/Gb9e5v68Go4fX2njovg1cKRtLVUjA18OfBLANpGOP4TD1JySCd+uSG10LqMao04y4Pj5JQTHNHjBZI3ZzcHceUA74IyqBci0Rb9VXGCquGnL3DT08tbO5jTD2gfuBztc52cEj94KpPeTiF54Qeqj7UFyihveTiF54Qeqj7U95OIXnhB6qPtQXDnBrS53QLiU1HftZOOuTTsq6WOZwht788r4mczS8DoZM5wHNOd/I1ps5LHxCMZHwvgO3T3K37VreGWoLbpzhn2d6nETqN8kczCRzBxke4AAHckHby4PcMoN3LrPSjdLDUMIY9jjysja0GV0h/5fL8vfp5N+m6hzZtRaQj+HcfJAHSh1RQRjEbYXcowMbdqAMuOOpz3EH7Zo2+XK5u4g0lujhqO0EsNE9v4bQOsh/JmcNx5DjOD03mrtZWu/wDDacUz+WeX/h/c7x/4gmJAMfL15h3H9eyDpEErJ4WzRnZwBHzHdfagqPROomUjGu1zUtIaByhjDjbp+pevwL1D5/VX+Gz7EFwih/gXqHz+qv8ADZ9ifAvUPn9Vf4bPsQfNX46ofq1/tVdKPsOiqm26kF9uOoJaqQQmIdo1ow0kH8n0/wA1YICIiAiIgIiICIiAiIgIiICIiAoPhV+Ouv1tUf0q8UHwq/HXX62qP6UF4iIgIiICLX3W+WmzAG7XKKHPTtHhuf3lY1BqzTtxqRTUF7gkeejWyNJP6gUG5REQEREHjWf2R/0T/JR3BbxZUnzSe1erGs/sj/on+SjuC3iypPmk9q9BboiICIiAiIgIiICktf6Ji1dTslgrXU9TFnspmZyAfwmkAjYjvByPmyDWog5vp2o1dpW1R2WPQrJGxsx2lPUsa1zsbEteM5Lsczs95IB6LAvemNR8R62M3+0x26KLOXNeJZ3g9WBzcNDCCeoOCOh6Lq6IMa20FNa7eygoY+WONoa1vXAHpKyURAREQFAas4bwXK9t1DYpGQ1TXteRIzmhkIz4TmfLGchw7x0yci/RBE+7eJHZ4956Dmz17Z+MeTGOvpz+pY2neHxfqD4VatfHLWHBDI2ARRkAYPTL3jH4ZPk8gKv0QEREBERAREQEREBERAREQEREBERAREQEREBQPC2WNk11D5AP/Nqjqfoq+UbX8LdF3Cukrayzc0kj3Pe7tZRlzjknAfgbnoEFb7og/wCs394T3RB/1m/vCi/ii0J+Yv40v+onxRaE/MX8aX/UQWnuiD/rN/eFM6+1FPabSynsoD6qpkEMABB5XOB8MjfwWgZO3kz1ysH4otCfmL+NL/qKc1JpPTWh9R2y7W2i7CM1RZJIZHuA5mHlB53HG+d/Rug/NOWi3WrUzrTxDt0U9VO4uhrJhzxz83VgDxyse0jAbt1GAMjm99c2mwVVzZpHTenaZtZI3nMoiDBTs6dplgBc7fwWg9cE92dxxerKWeyN0/FSCesqHAU8QJD2kf8ANBG7Q3BOSQDgg7ZWp0hE7hxeTbNSgOFW4dnX7+G8D8VKXE8pH5O+CP14DaaLrbvp3UPwO1JWuqOaPtKWoLcczWgB0Z/+Qxndx26ncLoC5prShpNTcS6Oy9o8GKCWSV0Ly17GuwGjmBwAXY2xncdxWz+LC0fnWu9ZcguEUP8AFhaPzrXesuT4sLR+da71lyCyrP7I/wCif5KO4LeLKk+aT2r18u4X2hzSPfWu9ZcqLSVhh0xp+KzU0zntj5sOdjJ5nF2+Nu9Bt0REBERAREQEREBERAREQEREBERAREQEREBERAREQEREBERAREQEREBERAREQEREBERAREQEREBYN7tVJfLTJbLgzMcjS12OvzjyEHcHyhEQcfrPdnBqY10sMdc2bljZK97mzsDRszcOb2YDdgMHPXYDH6ziHVcTebSlDZYY+2j8KSd5eGjbmLWtaMvBOWHI3AJ8iIg6Dw90JQaIt7oqaUySyEGSQ7Zx0AHc0ZPpyT8wrERAREQEREBERAREQf/Z"/>
          <p:cNvSpPr>
            <a:spLocks noChangeAspect="1" noChangeArrowheads="1"/>
          </p:cNvSpPr>
          <p:nvPr/>
        </p:nvSpPr>
        <p:spPr bwMode="auto">
          <a:xfrm>
            <a:off x="320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p>
        </p:txBody>
      </p:sp>
      <p:sp>
        <p:nvSpPr>
          <p:cNvPr id="21509" name="AutoShape 6" descr="data:image/jpeg;base64,/9j/4AAQSkZJRgABAQAAAQABAAD/2wCEAAkGBwgHBhUIBwgWFRQXFh4aGRcXGSQfHBwhICAiJCQiIh8fJDQlHx8xISIjKTEiKCs3Ly4uIyczODMvNygtLisBCgoKBQUFDgUFDisZExkrKysrKysrKysrKysrKysrKysrKysrKysrKysrKysrKysrKysrKysrKysrKysrKysrK//AABEIAHYBqwMBIgACEQEDEQH/xAAbAAEBAAMBAQEAAAAAAAAAAAAABgQFBwMCAf/EAE4QAAEDAwIDAgcKCwYEBwAAAAEAAgMEBREGIQcSMRNBIjdRVmGUsxQVFhdScXJ10dIyM0JVV4GDkaOxwjSSk6LT4iRDU1QjJTZFYnSy/8QAFAEBAAAAAAAAAAAAAAAAAAAAAP/EABQRAQAAAAAAAAAAAAAAAAAAAAD/2gAMAwEAAhEDEQA/AO4oiICIiAiIgIiICIiAiIgIiICIiAiIgIiICIiAiIgIiICIiAiIgIiICLCvF2oLJQmuutSI4wQC53TJOB0U/wDGZovzgi/zfYgrUUl8Zmi/OCL/ADfYseg4gW+8axhs1jqY5o3xPe94zlpb0G+26DO0JqGs1FBVyVsbGmGtlgbyAjLWcuCck+FuckYHoX3U36ri4gRWBsbOyfSumJwefma/GAc4xj0frUBar5Wab4f3i727l7SO6S8vMMjwpIWnI+YlUtxkcOLcEg6+9sh/zoNxrnUFXp+OkdRRsd29dFTu5wThr+bJGCPC22JyPQvvX1rud40xNR2ep5XuieOTlae0y0gMy4gMyfyu5c6v2pZ7vw4tGobxjm9843P5Gnox8w2buc8reneVX/Gtpj5VR6vJ91BV2amrKSgbDcaztnjq/kDP1Ybtt5VnKG+NbTHyqj1eT7qfGtpj5VR6vJ91Bcoob41tMfKqPV5Pup8a2mPlVHq8n3UFyihvjW0x8qo9Xk+6nxraY+VUeryfdQXKLnV54vWKltUk9BHK+RrSWNfC9rSe7Li3YLQauZre1aKOoarWhcwiNz4YoWxkNkc0ERyjLgRzbOxnv+cLjU+uKS01nvTa6d1VWuBLaeIZxsd3u6NAI33z6FtNLtvwtnNqh8RnLicQ55Wg9G77nHl/n1XnpXS1p0xRdla6fwnYMkrt5JD5XO7z1OOm5wN1q9fXi6UtTSWSyTtilq5XM7dw5uzDAHEhh2c4jpk4/fkBYIuXVWodSaE1DDb73VyXRlSx5aIYA2djmbnlY3Z7cHffPU/k4dtfjJl8x7t6r/uQXiKD+MmXzHu3qv8AuWNR8WaauphU0Ok7lIx2cPZAHNODg4Idg7ghB0VERARFIajutdS8QrXbqeoLYphU9ozbDuSPLc9+x32QV6KQ4h3Wutbrf7gqCztbjBFJjHhMdzZbv3HC2euayot2jqusopSyRkD3NcOoIGx3QbxFqLJU1lRpKCraBJM6mY7wjyhzywHcgHAJ6kDbyLU6Gr9RVklQL5SMaxs8wa7tCXDD8BgaY25jAzh+cnA23QVqIiAiIgIiICIpvVWs7ZpuRlLLzS1Mm0dPEOaR+48mzev5RGcHGcIKRFFabtmq7jdW33U9x7AAHs6KD8AAj/mk55nbnIHeAQR0VqgIiICIiAiIgIiICIiAiIgIiIILiy1rxa2PaCDdqcEHofwlZe9lv/7GP+4PsUfxW62v62pv6ldoMT3st/8A2Mf9wfYtRNpeI6vgvtM5jBFE+MxtZjm5+/I8nzKiRBynSGn4dUaSutmqZnMbJdJsubjI5XRO7/S1bq4Rh3F6niz/AO3SD+IqXTenqTTsc0dFI9wmqHzu5yDhz8ZAwB4O2wOT6V+y2Cll1MzUDpH9qyEwhuRycpOSSMZzn049CCB1ZYIdLaXtFmpp3PbHdocOdjJ5nSu7vS5dUWo1Fp+k1CyBtbI9vYVDKhnIQMuZnAOQfB33AwfStugIiICIiAiIg8K+jp7hRPoqyPmjkaWObuMgjBGRuNu8bqQp+F+n4pIxJLUSRRP544JJnGJp7sN64G2Bn585ObZEBafU+mrbqeibS3SN3gPD2OY4texwBAc0jv379vRsFuEQTVh0TarLdTdmSTTTlnIJJ5C9zW+QdwH6s9fKc0qIgLmPCDxdUv7T2r105cx4QeLql/ae1eg2EfFGlqcvtumLjURhzmtlhp+aN/KSMtcHbjZffxkv8ybt6r/uXzwN8WlN9KX2r1eoOY6l4l1jLBO+h0tc4JBGeWWSmAYw9znEkgAekL7rKiWq1rp6pqH8z3wVDnHyk07STtt1V9erZBerTLbKsuDJWFjuU4OD5CR1UTfaWOh4jWKjhJ5Y46pgz1w2AAZ9OyCWdWVVdp22y1tS+R3v+1vM9xccB7wBk9wHQLaamraua4ahpJap7o2UcRYwuJa3miJPK3oMnrjqs7XtooLJT2ultkHIw3mB5HMT4Ti4k5cSeq2+vbNb6TTFzu1PBiaemIkdzOPMGMw3YnAwPIAg0undVavg0/TxU+gHyMbBGGv91MHMAwYdgt2yN8LYfC/Wv6On+tx/dVNpD/0nSf8A1ov/AMNW3QQXwv1r+jp/rcf3U+F+tf0dP9bj+6r1EEF8L9a/o6f63H91PhfrX9HT/W4/uq9RBBfC/Wv6On+tx/dT4X61/R0/1uP7qvUQccopafVuqKpuvquSifC1vY0pqezDWcpc92RgP6ZLvIPIBjbcFrbQsirK6ni58VckUVS7LnyRNPgnnPUeluM4GegVzddOWS8SiW62mGVw6F7A4/vI9CzaKjpqCmbTUUDY2NGA1owAB6Ag+blJNDbpJaVmXtY4tGM5IBwMDrv3LiUTLJUcP3aqn1XL74cpk5vdGCJ93NZ2XTfGA3H4O42GV3ZaR+kNNvrPdj7FTmTIdz9m3OR0PRBM2u8cSKm2RTusNJl0bXeHK5rtwDu3Hgnyt7uiyffHiP8AmCi/x3fYrcAAYAX6ggrTqnVTtaxaevdpp4+eJ0znRyFxDRkDGe/mwMeRXqhavx1Q/Vr/AGqukBERAREQEREBERAREQQnFbra/ram/qV2oTit1tf1tTf1K7QEREBERAREQEREBERAREQEREBERAREQFzHhB4uqX9p7V66cuY8IPF1S/tPavQbHgb4tKb6UvtXq9UFwN8WlN9KX2r1eoCxKi2UVTcIq+emDpYebs3nq3nGHY+cbLLRBiXC2UVyMZrqYP7KRsrM/kvb0cPSF6V1JT19I6krIg+N7S1zT0IPUFe6IPKmgipaZtNTsDWMaGtaOgAGAP3L1REBERAREQEREBERAREQEREELV+OqH6tf7VXShavx1Q/Vr/aq6QEREBERAREQEREBERBCcVutr+tqb+pXahOK3W1/W1N/UrtAREQEREBERARFq9T3ym03YZbvWglsbc4HVxOwA9JJAQbRFx2xurdY6hfQ69rqikmcwPgo2OMTHMwTzAg5fIPCyDuMejDcvWmmrNpK0+6rfea2Oqf4FO1k7nPkkOwaGH8JuSM+g+UhB1dFEaC1Rd66uk09qyjEVbEwSZb+DLGduZvdsTg42z8xAt0BERAREQEREBcx4QeLql/ae1eunLmPCDxdUv7T2r0Gx4G+LSm+lL7V6vVBcDfFpTfSl9q9XqAiIgIiICLU1uprBQT9hXXymjfjPK+ZjTv6CcrLt9zt9zi7a210crflRvDht6WlBloiICIiAiLHr6+jttMam41bImDAL5HBrRnpu44QZCKN+NPRGM+/wCz+4/7qqLdcaG6U3um21jJWZxzRuDhnyZHf6EGUiIgIiIIWr8dUP1a/wBqrpQtX46ofq1/tVdICIiAiIgIiICIiAiIgjOJ1qu9zoqSWxUImkgrYpywvawEMDj1cfLgbb79Fj/CDiF5ix+uMV2iCE+EHELzFj9cYnwg4heYsfrjFdoghPhBxC8xY/XGLX2nXWs7wZhb9GRu7GZ0Mn/FNGHsxzDcb9eo2XS1B8Kvx11+tqj+lB+/CDiF5ix+uMT4QcQvMWP1xiu0QQnwg4heYsfrjFK6+umpK4UEWp9Nx00HvjAeft2yAnwvBLR3cpJJO23pXZVqtUWKm1LYZbRWHDZG4yOrSNw4fMQCg0fFOGynTRqrzM6N8bg6nkj/ABwl/JEY7ySACOmN9sZEjw/mrYdY+6OIsbm108TRSOkADAwDwms5dmyHIyMZ/vHPjQC4ad1MKviPTVFUYI2tpZ44zJC0bguIAz2xxuTvsD8kra6y1dp7UtmdbI7NV1MrgDE1kLmua/GQ5ry3wC3O5we/YjqHvr9lxHEO3P082H3UYpw0zg9mWhu+Szws4Jx3brOzxV8lp/jpw60ld7ZUPvmra8zVkjBGN8iONv5IPTJIBOO/ykkm7QQmeKvktP8AHTPFXyWn+OrtEEE9/FNjC9wtOAMn8esOyXjiPfrWy52qW0vifnldiobnBLTs4AjcHuXQ6z+yP+if5KO4LeLKk+aT2r0Hnnir5LT/AB0zxV8lp/jq7RBCZ4q+S0/x1k6D0tX6d0pDaq2SMvj58lhJb4T3OGCQD0I7lZIgguBvi0pvpS+1er1c10/onWmnbS212vVkLYmZ5QaYE+ESTuTnqStj7ycQvPCD1UfaguUUN7ycQvPCD1UfanvJxC88IPVR9qC5XNuIVw1Df7ydIaMqRG9kXa1EuS3lB/Aj5wCWud1xgEjG+OZbD3k4heeEHqo+1avQra+2cTq+h1DXNkqJYIZGPDOQSNaC0loG2xIHXJwT3FB98P7Poq4Ws0MmmYY6mn8GeGdgfI13l5n5LmHqHdMdMKfqLI/UeoHXPhdTso207XM90s8BlQ8EHs2sHglgI3eRg9+QAs3WttbxE1IaLS3gOga6OprQSGEEfiPB/Gb9e5v68Go4fX2njovg1cKRtLVUjA18OfBLANpGOP4TD1JySCd+uSG10LqMao04y4Pj5JQTHNHjBZI3ZzcHceUA74IyqBci0Rb9VXGCquGnL3DT08tbO5jTD2gfuBztc52cEj94KpPeTiF54Qeqj7UFyihveTiF54Qeqj7U95OIXnhB6qPtQXDnBrS53QLiU1HftZOOuTTsq6WOZwht788r4mczS8DoZM5wHNOd/I1ps5LHxCMZHwvgO3T3K37VreGWoLbpzhn2d6nETqN8kczCRzBxke4AAHckHby4PcMoN3LrPSjdLDUMIY9jjysja0GV0h/5fL8vfp5N+m6hzZtRaQj+HcfJAHSh1RQRjEbYXcowMbdqAMuOOpz3EH7Zo2+XK5u4g0lujhqO0EsNE9v4bQOsh/JmcNx5DjOD03mrtZWu/wDDacUz+WeX/h/c7x/4gmJAMfL15h3H9eyDpEErJ4WzRnZwBHzHdfagqPROomUjGu1zUtIaByhjDjbp+pevwL1D5/VX+Gz7EFwih/gXqHz+qv8ADZ9ifAvUPn9Vf4bPsQfNX46ofq1/tVdKPsOiqm26kF9uOoJaqQQmIdo1ow0kH8n0/wA1YICIiAiIgIiICIiAiIgIiICIiAoPhV+Ouv1tUf0q8UHwq/HXX62qP6UF4iIgIiICLX3W+WmzAG7XKKHPTtHhuf3lY1BqzTtxqRTUF7gkeejWyNJP6gUG5REQEREHjWf2R/0T/JR3BbxZUnzSe1erGs/sj/on+SjuC3iypPmk9q9BboiICIiAiIgIiICktf6Ji1dTslgrXU9TFnspmZyAfwmkAjYjvByPmyDWog5vp2o1dpW1R2WPQrJGxsx2lPUsa1zsbEteM5Lsczs95IB6LAvemNR8R62M3+0x26KLOXNeJZ3g9WBzcNDCCeoOCOh6Lq6IMa20FNa7eygoY+WONoa1vXAHpKyURAREQFAas4bwXK9t1DYpGQ1TXteRIzmhkIz4TmfLGchw7x0yci/RBE+7eJHZ4956Dmz17Z+MeTGOvpz+pY2neHxfqD4VatfHLWHBDI2ARRkAYPTL3jH4ZPk8gKv0QEREBERAREQEREBERAREQEREBERAREQEREBQPC2WNk11D5AP/Nqjqfoq+UbX8LdF3Cukrayzc0kj3Pe7tZRlzjknAfgbnoEFb7og/wCs394T3RB/1m/vCi/ii0J+Yv40v+onxRaE/MX8aX/UQWnuiD/rN/eFM6+1FPabSynsoD6qpkEMABB5XOB8MjfwWgZO3kz1ysH4otCfmL+NL/qKc1JpPTWh9R2y7W2i7CM1RZJIZHuA5mHlB53HG+d/Rug/NOWi3WrUzrTxDt0U9VO4uhrJhzxz83VgDxyse0jAbt1GAMjm99c2mwVVzZpHTenaZtZI3nMoiDBTs6dplgBc7fwWg9cE92dxxerKWeyN0/FSCesqHAU8QJD2kf8ANBG7Q3BOSQDgg7ZWp0hE7hxeTbNSgOFW4dnX7+G8D8VKXE8pH5O+CP14DaaLrbvp3UPwO1JWuqOaPtKWoLcczWgB0Z/+Qxndx26ncLoC5prShpNTcS6Oy9o8GKCWSV0Ly17GuwGjmBwAXY2xncdxWz+LC0fnWu9ZcguEUP8AFhaPzrXesuT4sLR+da71lyCyrP7I/wCif5KO4LeLKk+aT2r18u4X2hzSPfWu9ZcqLSVhh0xp+KzU0zntj5sOdjJ5nF2+Nu9Bt0REBERAREQEREBERAREQEREBERAREQEREBERAREQEREBERAREQEREBERAREQEREBERAREQEREBYN7tVJfLTJbLgzMcjS12OvzjyEHcHyhEQcfrPdnBqY10sMdc2bljZK97mzsDRszcOb2YDdgMHPXYDH6ziHVcTebSlDZYY+2j8KSd5eGjbmLWtaMvBOWHI3AJ8iIg6Dw90JQaIt7oqaUySyEGSQ7Zx0AHc0ZPpyT8wrERAREQEREBERAREQf/Z"/>
          <p:cNvSpPr>
            <a:spLocks noChangeAspect="1" noChangeArrowheads="1"/>
          </p:cNvSpPr>
          <p:nvPr/>
        </p:nvSpPr>
        <p:spPr bwMode="auto">
          <a:xfrm>
            <a:off x="473075"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p>
        </p:txBody>
      </p:sp>
      <p:sp>
        <p:nvSpPr>
          <p:cNvPr id="21510" name="AutoShape 8" descr="data:image/jpeg;base64,/9j/4AAQSkZJRgABAQAAAQABAAD/2wCEAAkGBwgHBhUIBwgWFRQXFh4aGRcXGSQfHBwhICAiJCQiIh8fJDQlHx8xISIjKTEiKCs3Ly4uIyczODMvNygtLisBCgoKBQUFDgUFDisZExkrKysrKysrKysrKysrKysrKysrKysrKysrKysrKysrKysrKysrKysrKysrKysrKysrK//AABEIAHYBqwMBIgACEQEDEQH/xAAbAAEBAAMBAQEAAAAAAAAAAAAABgQFBwMCAf/EAE4QAAEDAwIDAgcKCwYEBwAAAAEAAgMEBREGIQcSMRNBIjdRVmGUsxQVFhdScXJ10dIyM0JVV4GDkaOxwjSSk6LT4iRDU1QjJTZFYnSy/8QAFAEBAAAAAAAAAAAAAAAAAAAAAP/EABQRAQAAAAAAAAAAAAAAAAAAAAD/2gAMAwEAAhEDEQA/AO4oiICIiAiIgIiICIiAiIgIiICIiAiIgIiICIiAiIgIiICIiAiIgIiICLCvF2oLJQmuutSI4wQC53TJOB0U/wDGZovzgi/zfYgrUUl8Zmi/OCL/ADfYseg4gW+8axhs1jqY5o3xPe94zlpb0G+26DO0JqGs1FBVyVsbGmGtlgbyAjLWcuCck+FuckYHoX3U36ri4gRWBsbOyfSumJwefma/GAc4xj0frUBar5Wab4f3i727l7SO6S8vMMjwpIWnI+YlUtxkcOLcEg6+9sh/zoNxrnUFXp+OkdRRsd29dFTu5wThr+bJGCPC22JyPQvvX1rud40xNR2ep5XuieOTlae0y0gMy4gMyfyu5c6v2pZ7vw4tGobxjm9843P5Gnox8w2buc8reneVX/Gtpj5VR6vJ91BV2amrKSgbDcaztnjq/kDP1Ybtt5VnKG+NbTHyqj1eT7qfGtpj5VR6vJ91Bcoob41tMfKqPV5Pup8a2mPlVHq8n3UFyihvjW0x8qo9Xk+6nxraY+VUeryfdQXKLnV54vWKltUk9BHK+RrSWNfC9rSe7Li3YLQauZre1aKOoarWhcwiNz4YoWxkNkc0ERyjLgRzbOxnv+cLjU+uKS01nvTa6d1VWuBLaeIZxsd3u6NAI33z6FtNLtvwtnNqh8RnLicQ55Wg9G77nHl/n1XnpXS1p0xRdla6fwnYMkrt5JD5XO7z1OOm5wN1q9fXi6UtTSWSyTtilq5XM7dw5uzDAHEhh2c4jpk4/fkBYIuXVWodSaE1DDb73VyXRlSx5aIYA2djmbnlY3Z7cHffPU/k4dtfjJl8x7t6r/uQXiKD+MmXzHu3qv8AuWNR8WaauphU0Ok7lIx2cPZAHNODg4Idg7ghB0VERARFIajutdS8QrXbqeoLYphU9ozbDuSPLc9+x32QV6KQ4h3Wutbrf7gqCztbjBFJjHhMdzZbv3HC2euayot2jqusopSyRkD3NcOoIGx3QbxFqLJU1lRpKCraBJM6mY7wjyhzywHcgHAJ6kDbyLU6Gr9RVklQL5SMaxs8wa7tCXDD8BgaY25jAzh+cnA23QVqIiAiIgIiICIpvVWs7ZpuRlLLzS1Mm0dPEOaR+48mzev5RGcHGcIKRFFabtmq7jdW33U9x7AAHs6KD8AAj/mk55nbnIHeAQR0VqgIiICIiAiIgIiICIiAiIgIiIILiy1rxa2PaCDdqcEHofwlZe9lv/7GP+4PsUfxW62v62pv6ldoMT3st/8A2Mf9wfYtRNpeI6vgvtM5jBFE+MxtZjm5+/I8nzKiRBynSGn4dUaSutmqZnMbJdJsubjI5XRO7/S1bq4Rh3F6niz/AO3SD+IqXTenqTTsc0dFI9wmqHzu5yDhz8ZAwB4O2wOT6V+y2Cll1MzUDpH9qyEwhuRycpOSSMZzn049CCB1ZYIdLaXtFmpp3PbHdocOdjJ5nSu7vS5dUWo1Fp+k1CyBtbI9vYVDKhnIQMuZnAOQfB33AwfStugIiICIiAiIg8K+jp7hRPoqyPmjkaWObuMgjBGRuNu8bqQp+F+n4pIxJLUSRRP544JJnGJp7sN64G2Bn585ObZEBafU+mrbqeibS3SN3gPD2OY4texwBAc0jv379vRsFuEQTVh0TarLdTdmSTTTlnIJJ5C9zW+QdwH6s9fKc0qIgLmPCDxdUv7T2r105cx4QeLql/ae1eg2EfFGlqcvtumLjURhzmtlhp+aN/KSMtcHbjZffxkv8ybt6r/uXzwN8WlN9KX2r1eoOY6l4l1jLBO+h0tc4JBGeWWSmAYw9znEkgAekL7rKiWq1rp6pqH8z3wVDnHyk07STtt1V9erZBerTLbKsuDJWFjuU4OD5CR1UTfaWOh4jWKjhJ5Y46pgz1w2AAZ9OyCWdWVVdp22y1tS+R3v+1vM9xccB7wBk9wHQLaamraua4ahpJap7o2UcRYwuJa3miJPK3oMnrjqs7XtooLJT2ultkHIw3mB5HMT4Ti4k5cSeq2+vbNb6TTFzu1PBiaemIkdzOPMGMw3YnAwPIAg0undVavg0/TxU+gHyMbBGGv91MHMAwYdgt2yN8LYfC/Wv6On+tx/dVNpD/0nSf8A1ov/AMNW3QQXwv1r+jp/rcf3U+F+tf0dP9bj+6r1EEF8L9a/o6f63H91PhfrX9HT/W4/uq9RBBfC/Wv6On+tx/dT4X61/R0/1uP7qvUQccopafVuqKpuvquSifC1vY0pqezDWcpc92RgP6ZLvIPIBjbcFrbQsirK6ni58VckUVS7LnyRNPgnnPUeluM4GegVzddOWS8SiW62mGVw6F7A4/vI9CzaKjpqCmbTUUDY2NGA1owAB6Ag+blJNDbpJaVmXtY4tGM5IBwMDrv3LiUTLJUcP3aqn1XL74cpk5vdGCJ93NZ2XTfGA3H4O42GV3ZaR+kNNvrPdj7FTmTIdz9m3OR0PRBM2u8cSKm2RTusNJl0bXeHK5rtwDu3Hgnyt7uiyffHiP8AmCi/x3fYrcAAYAX6ggrTqnVTtaxaevdpp4+eJ0znRyFxDRkDGe/mwMeRXqhavx1Q/Vr/AGqukBERAREQEREBERAREQQnFbra/ram/qV2oTit1tf1tTf1K7QEREBERAREQEREBERAREQEREBERAREQFzHhB4uqX9p7V66cuY8IPF1S/tPavQbHgb4tKb6UvtXq9UFwN8WlN9KX2r1eoCxKi2UVTcIq+emDpYebs3nq3nGHY+cbLLRBiXC2UVyMZrqYP7KRsrM/kvb0cPSF6V1JT19I6krIg+N7S1zT0IPUFe6IPKmgipaZtNTsDWMaGtaOgAGAP3L1REBERAREQEREBERAREQEREELV+OqH6tf7VXShavx1Q/Vr/aq6QEREBERAREQEREBERBCcVutr+tqb+pXahOK3W1/W1N/UrtAREQEREBERARFq9T3ym03YZbvWglsbc4HVxOwA9JJAQbRFx2xurdY6hfQ69rqikmcwPgo2OMTHMwTzAg5fIPCyDuMejDcvWmmrNpK0+6rfea2Oqf4FO1k7nPkkOwaGH8JuSM+g+UhB1dFEaC1Rd66uk09qyjEVbEwSZb+DLGduZvdsTg42z8xAt0BERAREQEREBcx4QeLql/ae1eunLmPCDxdUv7T2r0Gx4G+LSm+lL7V6vVBcDfFpTfSl9q9XqAiIgIiICLU1uprBQT9hXXymjfjPK+ZjTv6CcrLt9zt9zi7a210crflRvDht6WlBloiICIiAiLHr6+jttMam41bImDAL5HBrRnpu44QZCKN+NPRGM+/wCz+4/7qqLdcaG6U3um21jJWZxzRuDhnyZHf6EGUiIgIiIIWr8dUP1a/wBqrpQtX46ofq1/tVdICIiAiIgIiICIiAiIgjOJ1qu9zoqSWxUImkgrYpywvawEMDj1cfLgbb79Fj/CDiF5ix+uMV2iCE+EHELzFj9cYnwg4heYsfrjFdoghPhBxC8xY/XGLX2nXWs7wZhb9GRu7GZ0Mn/FNGHsxzDcb9eo2XS1B8Kvx11+tqj+lB+/CDiF5ix+uMT4QcQvMWP1xiu0QQnwg4heYsfrjFK6+umpK4UEWp9Nx00HvjAeft2yAnwvBLR3cpJJO23pXZVqtUWKm1LYZbRWHDZG4yOrSNw4fMQCg0fFOGynTRqrzM6N8bg6nkj/ABwl/JEY7ySACOmN9sZEjw/mrYdY+6OIsbm108TRSOkADAwDwms5dmyHIyMZ/vHPjQC4ad1MKviPTVFUYI2tpZ44zJC0bguIAz2xxuTvsD8kra6y1dp7UtmdbI7NV1MrgDE1kLmua/GQ5ry3wC3O5we/YjqHvr9lxHEO3P082H3UYpw0zg9mWhu+Szws4Jx3brOzxV8lp/jpw60ld7ZUPvmra8zVkjBGN8iONv5IPTJIBOO/ykkm7QQmeKvktP8AHTPFXyWn+OrtEEE9/FNjC9wtOAMn8esOyXjiPfrWy52qW0vifnldiobnBLTs4AjcHuXQ6z+yP+if5KO4LeLKk+aT2r0Hnnir5LT/AB0zxV8lp/jq7RBCZ4q+S0/x1k6D0tX6d0pDaq2SMvj58lhJb4T3OGCQD0I7lZIgguBvi0pvpS+1er1c10/onWmnbS212vVkLYmZ5QaYE+ESTuTnqStj7ycQvPCD1UfaguUUN7ycQvPCD1UfanvJxC88IPVR9qC5XNuIVw1Df7ydIaMqRG9kXa1EuS3lB/Aj5wCWud1xgEjG+OZbD3k4heeEHqo+1avQra+2cTq+h1DXNkqJYIZGPDOQSNaC0loG2xIHXJwT3FB98P7Poq4Ws0MmmYY6mn8GeGdgfI13l5n5LmHqHdMdMKfqLI/UeoHXPhdTso207XM90s8BlQ8EHs2sHglgI3eRg9+QAs3WttbxE1IaLS3gOga6OprQSGEEfiPB/Gb9e5v68Go4fX2njovg1cKRtLVUjA18OfBLANpGOP4TD1JySCd+uSG10LqMao04y4Pj5JQTHNHjBZI3ZzcHceUA74IyqBci0Rb9VXGCquGnL3DT08tbO5jTD2gfuBztc52cEj94KpPeTiF54Qeqj7UFyihveTiF54Qeqj7U95OIXnhB6qPtQXDnBrS53QLiU1HftZOOuTTsq6WOZwht788r4mczS8DoZM5wHNOd/I1ps5LHxCMZHwvgO3T3K37VreGWoLbpzhn2d6nETqN8kczCRzBxke4AAHckHby4PcMoN3LrPSjdLDUMIY9jjysja0GV0h/5fL8vfp5N+m6hzZtRaQj+HcfJAHSh1RQRjEbYXcowMbdqAMuOOpz3EH7Zo2+XK5u4g0lujhqO0EsNE9v4bQOsh/JmcNx5DjOD03mrtZWu/wDDacUz+WeX/h/c7x/4gmJAMfL15h3H9eyDpEErJ4WzRnZwBHzHdfagqPROomUjGu1zUtIaByhjDjbp+pevwL1D5/VX+Gz7EFwih/gXqHz+qv8ADZ9ifAvUPn9Vf4bPsQfNX46ofq1/tVdKPsOiqm26kF9uOoJaqQQmIdo1ow0kH8n0/wA1YICIiAiIgIiICIiAiIgIiICIiAoPhV+Ouv1tUf0q8UHwq/HXX62qP6UF4iIgIiICLX3W+WmzAG7XKKHPTtHhuf3lY1BqzTtxqRTUF7gkeejWyNJP6gUG5REQEREHjWf2R/0T/JR3BbxZUnzSe1erGs/sj/on+SjuC3iypPmk9q9BboiICIiAiIgIiICktf6Ji1dTslgrXU9TFnspmZyAfwmkAjYjvByPmyDWog5vp2o1dpW1R2WPQrJGxsx2lPUsa1zsbEteM5Lsczs95IB6LAvemNR8R62M3+0x26KLOXNeJZ3g9WBzcNDCCeoOCOh6Lq6IMa20FNa7eygoY+WONoa1vXAHpKyURAREQFAas4bwXK9t1DYpGQ1TXteRIzmhkIz4TmfLGchw7x0yci/RBE+7eJHZ4956Dmz17Z+MeTGOvpz+pY2neHxfqD4VatfHLWHBDI2ARRkAYPTL3jH4ZPk8gKv0QEREBERAREQEREBERAREQEREBERAREQEREBQPC2WNk11D5AP/Nqjqfoq+UbX8LdF3Cukrayzc0kj3Pe7tZRlzjknAfgbnoEFb7og/wCs394T3RB/1m/vCi/ii0J+Yv40v+onxRaE/MX8aX/UQWnuiD/rN/eFM6+1FPabSynsoD6qpkEMABB5XOB8MjfwWgZO3kz1ysH4otCfmL+NL/qKc1JpPTWh9R2y7W2i7CM1RZJIZHuA5mHlB53HG+d/Rug/NOWi3WrUzrTxDt0U9VO4uhrJhzxz83VgDxyse0jAbt1GAMjm99c2mwVVzZpHTenaZtZI3nMoiDBTs6dplgBc7fwWg9cE92dxxerKWeyN0/FSCesqHAU8QJD2kf8ANBG7Q3BOSQDgg7ZWp0hE7hxeTbNSgOFW4dnX7+G8D8VKXE8pH5O+CP14DaaLrbvp3UPwO1JWuqOaPtKWoLcczWgB0Z/+Qxndx26ncLoC5prShpNTcS6Oy9o8GKCWSV0Ly17GuwGjmBwAXY2xncdxWz+LC0fnWu9ZcguEUP8AFhaPzrXesuT4sLR+da71lyCyrP7I/wCif5KO4LeLKk+aT2r18u4X2hzSPfWu9ZcqLSVhh0xp+KzU0zntj5sOdjJ5nF2+Nu9Bt0REBERAREQEREBERAREQEREBERAREQEREBERAREQEREBERAREQEREBERAREQEREBERAREQEREBYN7tVJfLTJbLgzMcjS12OvzjyEHcHyhEQcfrPdnBqY10sMdc2bljZK97mzsDRszcOb2YDdgMHPXYDH6ziHVcTebSlDZYY+2j8KSd5eGjbmLWtaMvBOWHI3AJ8iIg6Dw90JQaIt7oqaUySyEGSQ7Zx0AHc0ZPpyT8wrERAREQEREBERAREQf/Z"/>
          <p:cNvSpPr>
            <a:spLocks noChangeAspect="1" noChangeArrowheads="1"/>
          </p:cNvSpPr>
          <p:nvPr/>
        </p:nvSpPr>
        <p:spPr bwMode="auto">
          <a:xfrm>
            <a:off x="625475" y="274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p>
        </p:txBody>
      </p:sp>
      <p:sp>
        <p:nvSpPr>
          <p:cNvPr id="21511" name="TextovéPole 10"/>
          <p:cNvSpPr txBox="1">
            <a:spLocks noChangeArrowheads="1"/>
          </p:cNvSpPr>
          <p:nvPr/>
        </p:nvSpPr>
        <p:spPr bwMode="auto">
          <a:xfrm>
            <a:off x="0" y="1365250"/>
            <a:ext cx="5334000"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15000"/>
              </a:lnSpc>
              <a:spcBef>
                <a:spcPct val="0"/>
              </a:spcBef>
              <a:buFont typeface="Times New Roman" panose="02020603050405020304" pitchFamily="18" charset="0"/>
              <a:buAutoNum type="arabicParenR"/>
            </a:pPr>
            <a:r>
              <a:rPr lang="cs-CZ" altLang="cs-CZ" sz="2400" b="1" u="sng">
                <a:solidFill>
                  <a:srgbClr val="000000"/>
                </a:solidFill>
                <a:latin typeface="Calibri" panose="020F0502020204030204" pitchFamily="34" charset="0"/>
                <a:cs typeface="Times New Roman" panose="02020603050405020304" pitchFamily="18" charset="0"/>
              </a:rPr>
              <a:t>stejnosměrný</a:t>
            </a:r>
            <a:r>
              <a:rPr lang="cs-CZ" altLang="cs-CZ" sz="2400">
                <a:solidFill>
                  <a:srgbClr val="000000"/>
                </a:solidFill>
                <a:latin typeface="Calibri" panose="020F0502020204030204" pitchFamily="34" charset="0"/>
                <a:cs typeface="Times New Roman" panose="02020603050405020304" pitchFamily="18" charset="0"/>
              </a:rPr>
              <a:t> – např. z monočlánků, baterií</a:t>
            </a:r>
            <a:endParaRPr lang="cs-CZ" altLang="cs-CZ" sz="2400" b="1" u="sng">
              <a:solidFill>
                <a:srgbClr val="000000"/>
              </a:solidFill>
              <a:latin typeface="Calibri" panose="020F0502020204030204" pitchFamily="34" charset="0"/>
              <a:cs typeface="Times New Roman" panose="02020603050405020304" pitchFamily="18" charset="0"/>
            </a:endParaRPr>
          </a:p>
          <a:p>
            <a:pPr eaLnBrk="1" hangingPunct="1">
              <a:lnSpc>
                <a:spcPct val="115000"/>
              </a:lnSpc>
              <a:spcBef>
                <a:spcPct val="0"/>
              </a:spcBef>
              <a:buFont typeface="Times New Roman" panose="02020603050405020304" pitchFamily="18" charset="0"/>
              <a:buAutoNum type="arabicParenR"/>
            </a:pPr>
            <a:endParaRPr lang="cs-CZ" altLang="cs-CZ" sz="2400" b="1" u="sng">
              <a:solidFill>
                <a:srgbClr val="000000"/>
              </a:solidFill>
              <a:latin typeface="Calibri" panose="020F0502020204030204" pitchFamily="34" charset="0"/>
              <a:cs typeface="Times New Roman" panose="02020603050405020304" pitchFamily="18" charset="0"/>
            </a:endParaRPr>
          </a:p>
          <a:p>
            <a:pPr eaLnBrk="1" hangingPunct="1">
              <a:lnSpc>
                <a:spcPct val="115000"/>
              </a:lnSpc>
              <a:spcBef>
                <a:spcPct val="0"/>
              </a:spcBef>
              <a:buFont typeface="Times New Roman" panose="02020603050405020304" pitchFamily="18" charset="0"/>
              <a:buAutoNum type="arabicParenR"/>
            </a:pPr>
            <a:r>
              <a:rPr lang="cs-CZ" altLang="cs-CZ" sz="2400" b="1" u="sng">
                <a:solidFill>
                  <a:srgbClr val="000000"/>
                </a:solidFill>
                <a:latin typeface="Calibri" panose="020F0502020204030204" pitchFamily="34" charset="0"/>
                <a:cs typeface="Times New Roman" panose="02020603050405020304" pitchFamily="18" charset="0"/>
              </a:rPr>
              <a:t>střídavý</a:t>
            </a:r>
            <a:r>
              <a:rPr lang="cs-CZ" altLang="cs-CZ" sz="2400">
                <a:solidFill>
                  <a:srgbClr val="000000"/>
                </a:solidFill>
                <a:latin typeface="Calibri" panose="020F0502020204030204" pitchFamily="34" charset="0"/>
                <a:cs typeface="Times New Roman" panose="02020603050405020304" pitchFamily="18" charset="0"/>
              </a:rPr>
              <a:t> – elektrická zásuvka</a:t>
            </a:r>
          </a:p>
        </p:txBody>
      </p:sp>
      <p:sp>
        <p:nvSpPr>
          <p:cNvPr id="12" name="Rectangle 2"/>
          <p:cNvSpPr>
            <a:spLocks noChangeArrowheads="1"/>
          </p:cNvSpPr>
          <p:nvPr/>
        </p:nvSpPr>
        <p:spPr bwMode="auto">
          <a:xfrm>
            <a:off x="0" y="703263"/>
            <a:ext cx="9144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Char char="•"/>
              <a:defRPr sz="3200">
                <a:solidFill>
                  <a:schemeClr val="tx1"/>
                </a:solidFill>
                <a:latin typeface="Times New Roman" panose="02020603050405020304" pitchFamily="18" charset="0"/>
              </a:defRPr>
            </a:lvl1pPr>
            <a:lvl2pPr marL="57150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714500" indent="-228600" defTabSz="762000">
              <a:spcBef>
                <a:spcPct val="20000"/>
              </a:spcBef>
              <a:buChar char="–"/>
              <a:defRPr sz="2000">
                <a:solidFill>
                  <a:schemeClr val="tx1"/>
                </a:solidFill>
                <a:latin typeface="Times New Roman" panose="02020603050405020304" pitchFamily="18" charset="0"/>
              </a:defRPr>
            </a:lvl4pPr>
            <a:lvl5pPr marL="2286000" indent="-228600" defTabSz="762000">
              <a:spcBef>
                <a:spcPct val="20000"/>
              </a:spcBef>
              <a:buChar char="•"/>
              <a:defRPr sz="2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spcAft>
                <a:spcPct val="5000"/>
              </a:spcAft>
              <a:buFontTx/>
              <a:buNone/>
            </a:pPr>
            <a:r>
              <a:rPr lang="cs-CZ" altLang="cs-CZ" sz="2800" b="1">
                <a:solidFill>
                  <a:srgbClr val="FF0000"/>
                </a:solidFill>
                <a:latin typeface="Calibri" panose="020F0502020204030204" pitchFamily="34" charset="0"/>
              </a:rPr>
              <a:t>Druhy elektrického proudu</a:t>
            </a:r>
          </a:p>
        </p:txBody>
      </p:sp>
      <p:pic>
        <p:nvPicPr>
          <p:cNvPr id="21513" name="Picture 4" descr="http://www.autogar.cz/autodily/wp-content/uploads/prehled%20bateri%C3%AD%20ROCK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7575" y="1227138"/>
            <a:ext cx="3008313"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8" descr="http://shop.elektro-prasek.cz/images/SW%20bila%20zasuvk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275" y="3606800"/>
            <a:ext cx="2359025"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0" descr="pre"/>
          <p:cNvPicPr>
            <a:picLocks noChangeAspect="1" noChangeArrowheads="1"/>
          </p:cNvPicPr>
          <p:nvPr/>
        </p:nvPicPr>
        <p:blipFill>
          <a:blip r:embed="rId5">
            <a:extLst>
              <a:ext uri="{28A0092B-C50C-407E-A947-70E740481C1C}">
                <a14:useLocalDpi xmlns:a14="http://schemas.microsoft.com/office/drawing/2010/main" val="0"/>
              </a:ext>
            </a:extLst>
          </a:blip>
          <a:srcRect l="37405" t="40057" r="36243" b="41589"/>
          <a:stretch>
            <a:fillRect/>
          </a:stretch>
        </p:blipFill>
        <p:spPr bwMode="auto">
          <a:xfrm>
            <a:off x="2447925" y="1862138"/>
            <a:ext cx="75247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2" descr="pre"/>
          <p:cNvPicPr>
            <a:picLocks noChangeAspect="1" noChangeArrowheads="1"/>
          </p:cNvPicPr>
          <p:nvPr/>
        </p:nvPicPr>
        <p:blipFill>
          <a:blip r:embed="rId6">
            <a:extLst>
              <a:ext uri="{28A0092B-C50C-407E-A947-70E740481C1C}">
                <a14:useLocalDpi xmlns:a14="http://schemas.microsoft.com/office/drawing/2010/main" val="0"/>
              </a:ext>
            </a:extLst>
          </a:blip>
          <a:srcRect l="37921" t="40169" r="37608" b="42345"/>
          <a:stretch>
            <a:fillRect/>
          </a:stretch>
        </p:blipFill>
        <p:spPr bwMode="auto">
          <a:xfrm>
            <a:off x="4222750" y="2701925"/>
            <a:ext cx="6985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4" descr="http://elektross.gjn.cz/obrazky/sesit2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7575" y="4403725"/>
            <a:ext cx="3008313"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16" descr="http://www.pira.cz/ext/jm/obrazky/Prubeh_vystup.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52725" y="3606800"/>
            <a:ext cx="269557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373718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ChangeArrowheads="1"/>
          </p:cNvSpPr>
          <p:nvPr/>
        </p:nvSpPr>
        <p:spPr bwMode="auto">
          <a:xfrm>
            <a:off x="0" y="1588"/>
            <a:ext cx="9144000" cy="61595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panose="02020603050405020304" pitchFamily="18" charset="0"/>
              </a:defRPr>
            </a:lvl1pPr>
            <a:lvl2pPr indent="-171450">
              <a:defRPr sz="2400">
                <a:solidFill>
                  <a:schemeClr val="tx1"/>
                </a:solidFill>
                <a:latin typeface="Times New Roman" panose="02020603050405020304" pitchFamily="18" charset="0"/>
              </a:defRPr>
            </a:lvl2pPr>
            <a:lvl3pPr indent="-165100">
              <a:defRPr sz="2400">
                <a:solidFill>
                  <a:schemeClr val="tx1"/>
                </a:solidFill>
                <a:latin typeface="Times New Roman" panose="02020603050405020304" pitchFamily="18" charset="0"/>
              </a:defRPr>
            </a:lvl3pPr>
            <a:lvl4pPr indent="-169863">
              <a:defRPr sz="2400">
                <a:solidFill>
                  <a:schemeClr val="tx1"/>
                </a:solidFill>
                <a:latin typeface="Times New Roman" panose="02020603050405020304" pitchFamily="18" charset="0"/>
              </a:defRPr>
            </a:lvl4pPr>
            <a:lvl5pPr indent="-173038">
              <a:defRPr sz="2400">
                <a:solidFill>
                  <a:schemeClr val="tx1"/>
                </a:solidFill>
                <a:latin typeface="Times New Roman" panose="02020603050405020304" pitchFamily="18" charset="0"/>
              </a:defRPr>
            </a:lvl5pPr>
            <a:lvl6pPr indent="-173038" eaLnBrk="0" fontAlgn="base" hangingPunct="0">
              <a:spcBef>
                <a:spcPct val="0"/>
              </a:spcBef>
              <a:spcAft>
                <a:spcPct val="0"/>
              </a:spcAft>
              <a:defRPr sz="2400">
                <a:solidFill>
                  <a:schemeClr val="tx1"/>
                </a:solidFill>
                <a:latin typeface="Times New Roman" panose="02020603050405020304" pitchFamily="18" charset="0"/>
              </a:defRPr>
            </a:lvl6pPr>
            <a:lvl7pPr indent="-173038" eaLnBrk="0" fontAlgn="base" hangingPunct="0">
              <a:spcBef>
                <a:spcPct val="0"/>
              </a:spcBef>
              <a:spcAft>
                <a:spcPct val="0"/>
              </a:spcAft>
              <a:defRPr sz="2400">
                <a:solidFill>
                  <a:schemeClr val="tx1"/>
                </a:solidFill>
                <a:latin typeface="Times New Roman" panose="02020603050405020304" pitchFamily="18" charset="0"/>
              </a:defRPr>
            </a:lvl7pPr>
            <a:lvl8pPr indent="-173038" eaLnBrk="0" fontAlgn="base" hangingPunct="0">
              <a:spcBef>
                <a:spcPct val="0"/>
              </a:spcBef>
              <a:spcAft>
                <a:spcPct val="0"/>
              </a:spcAft>
              <a:defRPr sz="2400">
                <a:solidFill>
                  <a:schemeClr val="tx1"/>
                </a:solidFill>
                <a:latin typeface="Times New Roman" panose="02020603050405020304" pitchFamily="18" charset="0"/>
              </a:defRPr>
            </a:lvl8pPr>
            <a:lvl9pPr indent="-173038"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sk-SK" altLang="cs-CZ" sz="3400" b="1" dirty="0" smtClean="0">
                <a:solidFill>
                  <a:schemeClr val="bg1"/>
                </a:solidFill>
                <a:latin typeface="Calibri" panose="020F0502020204030204" pitchFamily="34" charset="0"/>
              </a:rPr>
              <a:t>1.5c</a:t>
            </a:r>
            <a:r>
              <a:rPr lang="sk-SK" altLang="cs-CZ" sz="3400" b="1" dirty="0" smtClean="0">
                <a:solidFill>
                  <a:schemeClr val="bg1"/>
                </a:solidFill>
                <a:latin typeface="Calibri" panose="020F0502020204030204" pitchFamily="34" charset="0"/>
              </a:rPr>
              <a:t> </a:t>
            </a:r>
            <a:r>
              <a:rPr lang="sk-SK" altLang="cs-CZ" sz="3400" b="1" dirty="0">
                <a:solidFill>
                  <a:schemeClr val="bg1"/>
                </a:solidFill>
                <a:latin typeface="Calibri" panose="020F0502020204030204" pitchFamily="34" charset="0"/>
              </a:rPr>
              <a:t>– ELEKTRICKÝ PROUD A JEHO MĚŘENÍ 9/10</a:t>
            </a:r>
          </a:p>
        </p:txBody>
      </p:sp>
      <p:sp>
        <p:nvSpPr>
          <p:cNvPr id="22531" name="AutoShape 2" descr="data:image/jpeg;base64,/9j/4AAQSkZJRgABAQAAAQABAAD/2wCEAAkGBwgHBhUIBwgWFRQXFh4aGRcXGSQfHBwhICAiJCQiIh8fJDQlHx8xISIjKTEiKCs3Ly4uIyczODMvNygtLisBCgoKBQUFDgUFDisZExkrKysrKysrKysrKysrKysrKysrKysrKysrKysrKysrKysrKysrKysrKysrKysrKysrK//AABEIAHYBqwMBIgACEQEDEQH/xAAbAAEBAAMBAQEAAAAAAAAAAAAABgQFBwMCAf/EAE4QAAEDAwIDAgcKCwYEBwAAAAEAAgMEBREGIQcSMRNBIjdRVmGUsxQVFhdScXJ10dIyM0JVV4GDkaOxwjSSk6LT4iRDU1QjJTZFYnSy/8QAFAEBAAAAAAAAAAAAAAAAAAAAAP/EABQRAQAAAAAAAAAAAAAAAAAAAAD/2gAMAwEAAhEDEQA/AO4oiICIiAiIgIiICIiAiIgIiICIiAiIgIiICIiAiIgIiICIiAiIgIiICLCvF2oLJQmuutSI4wQC53TJOB0U/wDGZovzgi/zfYgrUUl8Zmi/OCL/ADfYseg4gW+8axhs1jqY5o3xPe94zlpb0G+26DO0JqGs1FBVyVsbGmGtlgbyAjLWcuCck+FuckYHoX3U36ri4gRWBsbOyfSumJwefma/GAc4xj0frUBar5Wab4f3i727l7SO6S8vMMjwpIWnI+YlUtxkcOLcEg6+9sh/zoNxrnUFXp+OkdRRsd29dFTu5wThr+bJGCPC22JyPQvvX1rud40xNR2ep5XuieOTlae0y0gMy4gMyfyu5c6v2pZ7vw4tGobxjm9843P5Gnox8w2buc8reneVX/Gtpj5VR6vJ91BV2amrKSgbDcaztnjq/kDP1Ybtt5VnKG+NbTHyqj1eT7qfGtpj5VR6vJ91Bcoob41tMfKqPV5Pup8a2mPlVHq8n3UFyihvjW0x8qo9Xk+6nxraY+VUeryfdQXKLnV54vWKltUk9BHK+RrSWNfC9rSe7Li3YLQauZre1aKOoarWhcwiNz4YoWxkNkc0ERyjLgRzbOxnv+cLjU+uKS01nvTa6d1VWuBLaeIZxsd3u6NAI33z6FtNLtvwtnNqh8RnLicQ55Wg9G77nHl/n1XnpXS1p0xRdla6fwnYMkrt5JD5XO7z1OOm5wN1q9fXi6UtTSWSyTtilq5XM7dw5uzDAHEhh2c4jpk4/fkBYIuXVWodSaE1DDb73VyXRlSx5aIYA2djmbnlY3Z7cHffPU/k4dtfjJl8x7t6r/uQXiKD+MmXzHu3qv8AuWNR8WaauphU0Ok7lIx2cPZAHNODg4Idg7ghB0VERARFIajutdS8QrXbqeoLYphU9ozbDuSPLc9+x32QV6KQ4h3Wutbrf7gqCztbjBFJjHhMdzZbv3HC2euayot2jqusopSyRkD3NcOoIGx3QbxFqLJU1lRpKCraBJM6mY7wjyhzywHcgHAJ6kDbyLU6Gr9RVklQL5SMaxs8wa7tCXDD8BgaY25jAzh+cnA23QVqIiAiIgIiICIpvVWs7ZpuRlLLzS1Mm0dPEOaR+48mzev5RGcHGcIKRFFabtmq7jdW33U9x7AAHs6KD8AAj/mk55nbnIHeAQR0VqgIiICIiAiIgIiICIiAiIgIiIILiy1rxa2PaCDdqcEHofwlZe9lv/7GP+4PsUfxW62v62pv6ldoMT3st/8A2Mf9wfYtRNpeI6vgvtM5jBFE+MxtZjm5+/I8nzKiRBynSGn4dUaSutmqZnMbJdJsubjI5XRO7/S1bq4Rh3F6niz/AO3SD+IqXTenqTTsc0dFI9wmqHzu5yDhz8ZAwB4O2wOT6V+y2Cll1MzUDpH9qyEwhuRycpOSSMZzn049CCB1ZYIdLaXtFmpp3PbHdocOdjJ5nSu7vS5dUWo1Fp+k1CyBtbI9vYVDKhnIQMuZnAOQfB33AwfStugIiICIiAiIg8K+jp7hRPoqyPmjkaWObuMgjBGRuNu8bqQp+F+n4pIxJLUSRRP544JJnGJp7sN64G2Bn585ObZEBafU+mrbqeibS3SN3gPD2OY4texwBAc0jv379vRsFuEQTVh0TarLdTdmSTTTlnIJJ5C9zW+QdwH6s9fKc0qIgLmPCDxdUv7T2r105cx4QeLql/ae1eg2EfFGlqcvtumLjURhzmtlhp+aN/KSMtcHbjZffxkv8ybt6r/uXzwN8WlN9KX2r1eoOY6l4l1jLBO+h0tc4JBGeWWSmAYw9znEkgAekL7rKiWq1rp6pqH8z3wVDnHyk07STtt1V9erZBerTLbKsuDJWFjuU4OD5CR1UTfaWOh4jWKjhJ5Y46pgz1w2AAZ9OyCWdWVVdp22y1tS+R3v+1vM9xccB7wBk9wHQLaamraua4ahpJap7o2UcRYwuJa3miJPK3oMnrjqs7XtooLJT2ultkHIw3mB5HMT4Ti4k5cSeq2+vbNb6TTFzu1PBiaemIkdzOPMGMw3YnAwPIAg0undVavg0/TxU+gHyMbBGGv91MHMAwYdgt2yN8LYfC/Wv6On+tx/dVNpD/0nSf8A1ov/AMNW3QQXwv1r+jp/rcf3U+F+tf0dP9bj+6r1EEF8L9a/o6f63H91PhfrX9HT/W4/uq9RBBfC/Wv6On+tx/dT4X61/R0/1uP7qvUQccopafVuqKpuvquSifC1vY0pqezDWcpc92RgP6ZLvIPIBjbcFrbQsirK6ni58VckUVS7LnyRNPgnnPUeluM4GegVzddOWS8SiW62mGVw6F7A4/vI9CzaKjpqCmbTUUDY2NGA1owAB6Ag+blJNDbpJaVmXtY4tGM5IBwMDrv3LiUTLJUcP3aqn1XL74cpk5vdGCJ93NZ2XTfGA3H4O42GV3ZaR+kNNvrPdj7FTmTIdz9m3OR0PRBM2u8cSKm2RTusNJl0bXeHK5rtwDu3Hgnyt7uiyffHiP8AmCi/x3fYrcAAYAX6ggrTqnVTtaxaevdpp4+eJ0znRyFxDRkDGe/mwMeRXqhavx1Q/Vr/AGqukBERAREQEREBERAREQQnFbra/ram/qV2oTit1tf1tTf1K7QEREBERAREQEREBERAREQEREBERAREQFzHhB4uqX9p7V66cuY8IPF1S/tPavQbHgb4tKb6UvtXq9UFwN8WlN9KX2r1eoCxKi2UVTcIq+emDpYebs3nq3nGHY+cbLLRBiXC2UVyMZrqYP7KRsrM/kvb0cPSF6V1JT19I6krIg+N7S1zT0IPUFe6IPKmgipaZtNTsDWMaGtaOgAGAP3L1REBERAREQEREBERAREQEREELV+OqH6tf7VXShavx1Q/Vr/aq6QEREBERAREQEREBERBCcVutr+tqb+pXahOK3W1/W1N/UrtAREQEREBERARFq9T3ym03YZbvWglsbc4HVxOwA9JJAQbRFx2xurdY6hfQ69rqikmcwPgo2OMTHMwTzAg5fIPCyDuMejDcvWmmrNpK0+6rfea2Oqf4FO1k7nPkkOwaGH8JuSM+g+UhB1dFEaC1Rd66uk09qyjEVbEwSZb+DLGduZvdsTg42z8xAt0BERAREQEREBcx4QeLql/ae1eunLmPCDxdUv7T2r0Gx4G+LSm+lL7V6vVBcDfFpTfSl9q9XqAiIgIiICLU1uprBQT9hXXymjfjPK+ZjTv6CcrLt9zt9zi7a210crflRvDht6WlBloiICIiAiLHr6+jttMam41bImDAL5HBrRnpu44QZCKN+NPRGM+/wCz+4/7qqLdcaG6U3um21jJWZxzRuDhnyZHf6EGUiIgIiIIWr8dUP1a/wBqrpQtX46ofq1/tVdICIiAiIgIiICIiAiIgjOJ1qu9zoqSWxUImkgrYpywvawEMDj1cfLgbb79Fj/CDiF5ix+uMV2iCE+EHELzFj9cYnwg4heYsfrjFdoghPhBxC8xY/XGLX2nXWs7wZhb9GRu7GZ0Mn/FNGHsxzDcb9eo2XS1B8Kvx11+tqj+lB+/CDiF5ix+uMT4QcQvMWP1xiu0QQnwg4heYsfrjFK6+umpK4UEWp9Nx00HvjAeft2yAnwvBLR3cpJJO23pXZVqtUWKm1LYZbRWHDZG4yOrSNw4fMQCg0fFOGynTRqrzM6N8bg6nkj/ABwl/JEY7ySACOmN9sZEjw/mrYdY+6OIsbm108TRSOkADAwDwms5dmyHIyMZ/vHPjQC4ad1MKviPTVFUYI2tpZ44zJC0bguIAz2xxuTvsD8kra6y1dp7UtmdbI7NV1MrgDE1kLmua/GQ5ry3wC3O5we/YjqHvr9lxHEO3P082H3UYpw0zg9mWhu+Szws4Jx3brOzxV8lp/jpw60ld7ZUPvmra8zVkjBGN8iONv5IPTJIBOO/ykkm7QQmeKvktP8AHTPFXyWn+OrtEEE9/FNjC9wtOAMn8esOyXjiPfrWy52qW0vifnldiobnBLTs4AjcHuXQ6z+yP+if5KO4LeLKk+aT2r0Hnnir5LT/AB0zxV8lp/jq7RBCZ4q+S0/x1k6D0tX6d0pDaq2SMvj58lhJb4T3OGCQD0I7lZIgguBvi0pvpS+1er1c10/onWmnbS212vVkLYmZ5QaYE+ESTuTnqStj7ycQvPCD1UfaguUUN7ycQvPCD1UfanvJxC88IPVR9qC5XNuIVw1Df7ydIaMqRG9kXa1EuS3lB/Aj5wCWud1xgEjG+OZbD3k4heeEHqo+1avQra+2cTq+h1DXNkqJYIZGPDOQSNaC0loG2xIHXJwT3FB98P7Poq4Ws0MmmYY6mn8GeGdgfI13l5n5LmHqHdMdMKfqLI/UeoHXPhdTso207XM90s8BlQ8EHs2sHglgI3eRg9+QAs3WttbxE1IaLS3gOga6OprQSGEEfiPB/Gb9e5v68Go4fX2njovg1cKRtLVUjA18OfBLANpGOP4TD1JySCd+uSG10LqMao04y4Pj5JQTHNHjBZI3ZzcHceUA74IyqBci0Rb9VXGCquGnL3DT08tbO5jTD2gfuBztc52cEj94KpPeTiF54Qeqj7UFyihveTiF54Qeqj7U95OIXnhB6qPtQXDnBrS53QLiU1HftZOOuTTsq6WOZwht788r4mczS8DoZM5wHNOd/I1ps5LHxCMZHwvgO3T3K37VreGWoLbpzhn2d6nETqN8kczCRzBxke4AAHckHby4PcMoN3LrPSjdLDUMIY9jjysja0GV0h/5fL8vfp5N+m6hzZtRaQj+HcfJAHSh1RQRjEbYXcowMbdqAMuOOpz3EH7Zo2+XK5u4g0lujhqO0EsNE9v4bQOsh/JmcNx5DjOD03mrtZWu/wDDacUz+WeX/h/c7x/4gmJAMfL15h3H9eyDpEErJ4WzRnZwBHzHdfagqPROomUjGu1zUtIaByhjDjbp+pevwL1D5/VX+Gz7EFwih/gXqHz+qv8ADZ9ifAvUPn9Vf4bPsQfNX46ofq1/tVdKPsOiqm26kF9uOoJaqQQmIdo1ow0kH8n0/wA1YICIiAiIgIiICIiAiIgIiICIiAoPhV+Ouv1tUf0q8UHwq/HXX62qP6UF4iIgIiICLX3W+WmzAG7XKKHPTtHhuf3lY1BqzTtxqRTUF7gkeejWyNJP6gUG5REQEREHjWf2R/0T/JR3BbxZUnzSe1erGs/sj/on+SjuC3iypPmk9q9BboiICIiAiIgIiICktf6Ji1dTslgrXU9TFnspmZyAfwmkAjYjvByPmyDWog5vp2o1dpW1R2WPQrJGxsx2lPUsa1zsbEteM5Lsczs95IB6LAvemNR8R62M3+0x26KLOXNeJZ3g9WBzcNDCCeoOCOh6Lq6IMa20FNa7eygoY+WONoa1vXAHpKyURAREQFAas4bwXK9t1DYpGQ1TXteRIzmhkIz4TmfLGchw7x0yci/RBE+7eJHZ4956Dmz17Z+MeTGOvpz+pY2neHxfqD4VatfHLWHBDI2ARRkAYPTL3jH4ZPk8gKv0QEREBERAREQEREBERAREQEREBERAREQEREBQPC2WNk11D5AP/Nqjqfoq+UbX8LdF3Cukrayzc0kj3Pe7tZRlzjknAfgbnoEFb7og/wCs394T3RB/1m/vCi/ii0J+Yv40v+onxRaE/MX8aX/UQWnuiD/rN/eFM6+1FPabSynsoD6qpkEMABB5XOB8MjfwWgZO3kz1ysH4otCfmL+NL/qKc1JpPTWh9R2y7W2i7CM1RZJIZHuA5mHlB53HG+d/Rug/NOWi3WrUzrTxDt0U9VO4uhrJhzxz83VgDxyse0jAbt1GAMjm99c2mwVVzZpHTenaZtZI3nMoiDBTs6dplgBc7fwWg9cE92dxxerKWeyN0/FSCesqHAU8QJD2kf8ANBG7Q3BOSQDgg7ZWp0hE7hxeTbNSgOFW4dnX7+G8D8VKXE8pH5O+CP14DaaLrbvp3UPwO1JWuqOaPtKWoLcczWgB0Z/+Qxndx26ncLoC5prShpNTcS6Oy9o8GKCWSV0Ly17GuwGjmBwAXY2xncdxWz+LC0fnWu9ZcguEUP8AFhaPzrXesuT4sLR+da71lyCyrP7I/wCif5KO4LeLKk+aT2r18u4X2hzSPfWu9ZcqLSVhh0xp+KzU0zntj5sOdjJ5nF2+Nu9Bt0REBERAREQEREBERAREQEREBERAREQEREBERAREQEREBERAREQEREBERAREQEREBERAREQEREBYN7tVJfLTJbLgzMcjS12OvzjyEHcHyhEQcfrPdnBqY10sMdc2bljZK97mzsDRszcOb2YDdgMHPXYDH6ziHVcTebSlDZYY+2j8KSd5eGjbmLWtaMvBOWHI3AJ8iIg6Dw90JQaIt7oqaUySyEGSQ7Zx0AHc0ZPpyT8wrERAREQEREBERAREQf/Z"/>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p>
        </p:txBody>
      </p:sp>
      <p:sp>
        <p:nvSpPr>
          <p:cNvPr id="22532" name="AutoShape 4" descr="data:image/jpeg;base64,/9j/4AAQSkZJRgABAQAAAQABAAD/2wCEAAkGBwgHBhUIBwgWFRQXFh4aGRcXGSQfHBwhICAiJCQiIh8fJDQlHx8xISIjKTEiKCs3Ly4uIyczODMvNygtLisBCgoKBQUFDgUFDisZExkrKysrKysrKysrKysrKysrKysrKysrKysrKysrKysrKysrKysrKysrKysrKysrKysrK//AABEIAHYBqwMBIgACEQEDEQH/xAAbAAEBAAMBAQEAAAAAAAAAAAAABgQFBwMCAf/EAE4QAAEDAwIDAgcKCwYEBwAAAAEAAgMEBREGIQcSMRNBIjdRVmGUsxQVFhdScXJ10dIyM0JVV4GDkaOxwjSSk6LT4iRDU1QjJTZFYnSy/8QAFAEBAAAAAAAAAAAAAAAAAAAAAP/EABQRAQAAAAAAAAAAAAAAAAAAAAD/2gAMAwEAAhEDEQA/AO4oiICIiAiIgIiICIiAiIgIiICIiAiIgIiICIiAiIgIiICIiAiIgIiICLCvF2oLJQmuutSI4wQC53TJOB0U/wDGZovzgi/zfYgrUUl8Zmi/OCL/ADfYseg4gW+8axhs1jqY5o3xPe94zlpb0G+26DO0JqGs1FBVyVsbGmGtlgbyAjLWcuCck+FuckYHoX3U36ri4gRWBsbOyfSumJwefma/GAc4xj0frUBar5Wab4f3i727l7SO6S8vMMjwpIWnI+YlUtxkcOLcEg6+9sh/zoNxrnUFXp+OkdRRsd29dFTu5wThr+bJGCPC22JyPQvvX1rud40xNR2ep5XuieOTlae0y0gMy4gMyfyu5c6v2pZ7vw4tGobxjm9843P5Gnox8w2buc8reneVX/Gtpj5VR6vJ91BV2amrKSgbDcaztnjq/kDP1Ybtt5VnKG+NbTHyqj1eT7qfGtpj5VR6vJ91Bcoob41tMfKqPV5Pup8a2mPlVHq8n3UFyihvjW0x8qo9Xk+6nxraY+VUeryfdQXKLnV54vWKltUk9BHK+RrSWNfC9rSe7Li3YLQauZre1aKOoarWhcwiNz4YoWxkNkc0ERyjLgRzbOxnv+cLjU+uKS01nvTa6d1VWuBLaeIZxsd3u6NAI33z6FtNLtvwtnNqh8RnLicQ55Wg9G77nHl/n1XnpXS1p0xRdla6fwnYMkrt5JD5XO7z1OOm5wN1q9fXi6UtTSWSyTtilq5XM7dw5uzDAHEhh2c4jpk4/fkBYIuXVWodSaE1DDb73VyXRlSx5aIYA2djmbnlY3Z7cHffPU/k4dtfjJl8x7t6r/uQXiKD+MmXzHu3qv8AuWNR8WaauphU0Ok7lIx2cPZAHNODg4Idg7ghB0VERARFIajutdS8QrXbqeoLYphU9ozbDuSPLc9+x32QV6KQ4h3Wutbrf7gqCztbjBFJjHhMdzZbv3HC2euayot2jqusopSyRkD3NcOoIGx3QbxFqLJU1lRpKCraBJM6mY7wjyhzywHcgHAJ6kDbyLU6Gr9RVklQL5SMaxs8wa7tCXDD8BgaY25jAzh+cnA23QVqIiAiIgIiICIpvVWs7ZpuRlLLzS1Mm0dPEOaR+48mzev5RGcHGcIKRFFabtmq7jdW33U9x7AAHs6KD8AAj/mk55nbnIHeAQR0VqgIiICIiAiIgIiICIiAiIgIiIILiy1rxa2PaCDdqcEHofwlZe9lv/7GP+4PsUfxW62v62pv6ldoMT3st/8A2Mf9wfYtRNpeI6vgvtM5jBFE+MxtZjm5+/I8nzKiRBynSGn4dUaSutmqZnMbJdJsubjI5XRO7/S1bq4Rh3F6niz/AO3SD+IqXTenqTTsc0dFI9wmqHzu5yDhz8ZAwB4O2wOT6V+y2Cll1MzUDpH9qyEwhuRycpOSSMZzn049CCB1ZYIdLaXtFmpp3PbHdocOdjJ5nSu7vS5dUWo1Fp+k1CyBtbI9vYVDKhnIQMuZnAOQfB33AwfStugIiICIiAiIg8K+jp7hRPoqyPmjkaWObuMgjBGRuNu8bqQp+F+n4pIxJLUSRRP544JJnGJp7sN64G2Bn585ObZEBafU+mrbqeibS3SN3gPD2OY4texwBAc0jv379vRsFuEQTVh0TarLdTdmSTTTlnIJJ5C9zW+QdwH6s9fKc0qIgLmPCDxdUv7T2r105cx4QeLql/ae1eg2EfFGlqcvtumLjURhzmtlhp+aN/KSMtcHbjZffxkv8ybt6r/uXzwN8WlN9KX2r1eoOY6l4l1jLBO+h0tc4JBGeWWSmAYw9znEkgAekL7rKiWq1rp6pqH8z3wVDnHyk07STtt1V9erZBerTLbKsuDJWFjuU4OD5CR1UTfaWOh4jWKjhJ5Y46pgz1w2AAZ9OyCWdWVVdp22y1tS+R3v+1vM9xccB7wBk9wHQLaamraua4ahpJap7o2UcRYwuJa3miJPK3oMnrjqs7XtooLJT2ultkHIw3mB5HMT4Ti4k5cSeq2+vbNb6TTFzu1PBiaemIkdzOPMGMw3YnAwPIAg0undVavg0/TxU+gHyMbBGGv91MHMAwYdgt2yN8LYfC/Wv6On+tx/dVNpD/0nSf8A1ov/AMNW3QQXwv1r+jp/rcf3U+F+tf0dP9bj+6r1EEF8L9a/o6f63H91PhfrX9HT/W4/uq9RBBfC/Wv6On+tx/dT4X61/R0/1uP7qvUQccopafVuqKpuvquSifC1vY0pqezDWcpc92RgP6ZLvIPIBjbcFrbQsirK6ni58VckUVS7LnyRNPgnnPUeluM4GegVzddOWS8SiW62mGVw6F7A4/vI9CzaKjpqCmbTUUDY2NGA1owAB6Ag+blJNDbpJaVmXtY4tGM5IBwMDrv3LiUTLJUcP3aqn1XL74cpk5vdGCJ93NZ2XTfGA3H4O42GV3ZaR+kNNvrPdj7FTmTIdz9m3OR0PRBM2u8cSKm2RTusNJl0bXeHK5rtwDu3Hgnyt7uiyffHiP8AmCi/x3fYrcAAYAX6ggrTqnVTtaxaevdpp4+eJ0znRyFxDRkDGe/mwMeRXqhavx1Q/Vr/AGqukBERAREQEREBERAREQQnFbra/ram/qV2oTit1tf1tTf1K7QEREBERAREQEREBERAREQEREBERAREQFzHhB4uqX9p7V66cuY8IPF1S/tPavQbHgb4tKb6UvtXq9UFwN8WlN9KX2r1eoCxKi2UVTcIq+emDpYebs3nq3nGHY+cbLLRBiXC2UVyMZrqYP7KRsrM/kvb0cPSF6V1JT19I6krIg+N7S1zT0IPUFe6IPKmgipaZtNTsDWMaGtaOgAGAP3L1REBERAREQEREBERAREQEREELV+OqH6tf7VXShavx1Q/Vr/aq6QEREBERAREQEREBERBCcVutr+tqb+pXahOK3W1/W1N/UrtAREQEREBERARFq9T3ym03YZbvWglsbc4HVxOwA9JJAQbRFx2xurdY6hfQ69rqikmcwPgo2OMTHMwTzAg5fIPCyDuMejDcvWmmrNpK0+6rfea2Oqf4FO1k7nPkkOwaGH8JuSM+g+UhB1dFEaC1Rd66uk09qyjEVbEwSZb+DLGduZvdsTg42z8xAt0BERAREQEREBcx4QeLql/ae1eunLmPCDxdUv7T2r0Gx4G+LSm+lL7V6vVBcDfFpTfSl9q9XqAiIgIiICLU1uprBQT9hXXymjfjPK+ZjTv6CcrLt9zt9zi7a210crflRvDht6WlBloiICIiAiLHr6+jttMam41bImDAL5HBrRnpu44QZCKN+NPRGM+/wCz+4/7qqLdcaG6U3um21jJWZxzRuDhnyZHf6EGUiIgIiIIWr8dUP1a/wBqrpQtX46ofq1/tVdICIiAiIgIiICIiAiIgjOJ1qu9zoqSWxUImkgrYpywvawEMDj1cfLgbb79Fj/CDiF5ix+uMV2iCE+EHELzFj9cYnwg4heYsfrjFdoghPhBxC8xY/XGLX2nXWs7wZhb9GRu7GZ0Mn/FNGHsxzDcb9eo2XS1B8Kvx11+tqj+lB+/CDiF5ix+uMT4QcQvMWP1xiu0QQnwg4heYsfrjFK6+umpK4UEWp9Nx00HvjAeft2yAnwvBLR3cpJJO23pXZVqtUWKm1LYZbRWHDZG4yOrSNw4fMQCg0fFOGynTRqrzM6N8bg6nkj/ABwl/JEY7ySACOmN9sZEjw/mrYdY+6OIsbm108TRSOkADAwDwms5dmyHIyMZ/vHPjQC4ad1MKviPTVFUYI2tpZ44zJC0bguIAz2xxuTvsD8kra6y1dp7UtmdbI7NV1MrgDE1kLmua/GQ5ry3wC3O5we/YjqHvr9lxHEO3P082H3UYpw0zg9mWhu+Szws4Jx3brOzxV8lp/jpw60ld7ZUPvmra8zVkjBGN8iONv5IPTJIBOO/ykkm7QQmeKvktP8AHTPFXyWn+OrtEEE9/FNjC9wtOAMn8esOyXjiPfrWy52qW0vifnldiobnBLTs4AjcHuXQ6z+yP+if5KO4LeLKk+aT2r0Hnnir5LT/AB0zxV8lp/jq7RBCZ4q+S0/x1k6D0tX6d0pDaq2SMvj58lhJb4T3OGCQD0I7lZIgguBvi0pvpS+1er1c10/onWmnbS212vVkLYmZ5QaYE+ESTuTnqStj7ycQvPCD1UfaguUUN7ycQvPCD1UfanvJxC88IPVR9qC5XNuIVw1Df7ydIaMqRG9kXa1EuS3lB/Aj5wCWud1xgEjG+OZbD3k4heeEHqo+1avQra+2cTq+h1DXNkqJYIZGPDOQSNaC0loG2xIHXJwT3FB98P7Poq4Ws0MmmYY6mn8GeGdgfI13l5n5LmHqHdMdMKfqLI/UeoHXPhdTso207XM90s8BlQ8EHs2sHglgI3eRg9+QAs3WttbxE1IaLS3gOga6OprQSGEEfiPB/Gb9e5v68Go4fX2njovg1cKRtLVUjA18OfBLANpGOP4TD1JySCd+uSG10LqMao04y4Pj5JQTHNHjBZI3ZzcHceUA74IyqBci0Rb9VXGCquGnL3DT08tbO5jTD2gfuBztc52cEj94KpPeTiF54Qeqj7UFyihveTiF54Qeqj7U95OIXnhB6qPtQXDnBrS53QLiU1HftZOOuTTsq6WOZwht788r4mczS8DoZM5wHNOd/I1ps5LHxCMZHwvgO3T3K37VreGWoLbpzhn2d6nETqN8kczCRzBxke4AAHckHby4PcMoN3LrPSjdLDUMIY9jjysja0GV0h/5fL8vfp5N+m6hzZtRaQj+HcfJAHSh1RQRjEbYXcowMbdqAMuOOpz3EH7Zo2+XK5u4g0lujhqO0EsNE9v4bQOsh/JmcNx5DjOD03mrtZWu/wDDacUz+WeX/h/c7x/4gmJAMfL15h3H9eyDpEErJ4WzRnZwBHzHdfagqPROomUjGu1zUtIaByhjDjbp+pevwL1D5/VX+Gz7EFwih/gXqHz+qv8ADZ9ifAvUPn9Vf4bPsQfNX46ofq1/tVdKPsOiqm26kF9uOoJaqQQmIdo1ow0kH8n0/wA1YICIiAiIgIiICIiAiIgIiICIiAoPhV+Ouv1tUf0q8UHwq/HXX62qP6UF4iIgIiICLX3W+WmzAG7XKKHPTtHhuf3lY1BqzTtxqRTUF7gkeejWyNJP6gUG5REQEREHjWf2R/0T/JR3BbxZUnzSe1erGs/sj/on+SjuC3iypPmk9q9BboiICIiAiIgIiICktf6Ji1dTslgrXU9TFnspmZyAfwmkAjYjvByPmyDWog5vp2o1dpW1R2WPQrJGxsx2lPUsa1zsbEteM5Lsczs95IB6LAvemNR8R62M3+0x26KLOXNeJZ3g9WBzcNDCCeoOCOh6Lq6IMa20FNa7eygoY+WONoa1vXAHpKyURAREQFAas4bwXK9t1DYpGQ1TXteRIzmhkIz4TmfLGchw7x0yci/RBE+7eJHZ4956Dmz17Z+MeTGOvpz+pY2neHxfqD4VatfHLWHBDI2ARRkAYPTL3jH4ZPk8gKv0QEREBERAREQEREBERAREQEREBERAREQEREBQPC2WNk11D5AP/Nqjqfoq+UbX8LdF3Cukrayzc0kj3Pe7tZRlzjknAfgbnoEFb7og/wCs394T3RB/1m/vCi/ii0J+Yv40v+onxRaE/MX8aX/UQWnuiD/rN/eFM6+1FPabSynsoD6qpkEMABB5XOB8MjfwWgZO3kz1ysH4otCfmL+NL/qKc1JpPTWh9R2y7W2i7CM1RZJIZHuA5mHlB53HG+d/Rug/NOWi3WrUzrTxDt0U9VO4uhrJhzxz83VgDxyse0jAbt1GAMjm99c2mwVVzZpHTenaZtZI3nMoiDBTs6dplgBc7fwWg9cE92dxxerKWeyN0/FSCesqHAU8QJD2kf8ANBG7Q3BOSQDgg7ZWp0hE7hxeTbNSgOFW4dnX7+G8D8VKXE8pH5O+CP14DaaLrbvp3UPwO1JWuqOaPtKWoLcczWgB0Z/+Qxndx26ncLoC5prShpNTcS6Oy9o8GKCWSV0Ly17GuwGjmBwAXY2xncdxWz+LC0fnWu9ZcguEUP8AFhaPzrXesuT4sLR+da71lyCyrP7I/wCif5KO4LeLKk+aT2r18u4X2hzSPfWu9ZcqLSVhh0xp+KzU0zntj5sOdjJ5nF2+Nu9Bt0REBERAREQEREBERAREQEREBERAREQEREBERAREQEREBERAREQEREBERAREQEREBERAREQEREBYN7tVJfLTJbLgzMcjS12OvzjyEHcHyhEQcfrPdnBqY10sMdc2bljZK97mzsDRszcOb2YDdgMHPXYDH6ziHVcTebSlDZYY+2j8KSd5eGjbmLWtaMvBOWHI3AJ8iIg6Dw90JQaIt7oqaUySyEGSQ7Zx0AHc0ZPpyT8wrERAREQEREBERAREQf/Z"/>
          <p:cNvSpPr>
            <a:spLocks noChangeAspect="1" noChangeArrowheads="1"/>
          </p:cNvSpPr>
          <p:nvPr/>
        </p:nvSpPr>
        <p:spPr bwMode="auto">
          <a:xfrm>
            <a:off x="320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p>
        </p:txBody>
      </p:sp>
      <p:sp>
        <p:nvSpPr>
          <p:cNvPr id="22533" name="AutoShape 6" descr="data:image/jpeg;base64,/9j/4AAQSkZJRgABAQAAAQABAAD/2wCEAAkGBwgHBhUIBwgWFRQXFh4aGRcXGSQfHBwhICAiJCQiIh8fJDQlHx8xISIjKTEiKCs3Ly4uIyczODMvNygtLisBCgoKBQUFDgUFDisZExkrKysrKysrKysrKysrKysrKysrKysrKysrKysrKysrKysrKysrKysrKysrKysrKysrK//AABEIAHYBqwMBIgACEQEDEQH/xAAbAAEBAAMBAQEAAAAAAAAAAAAABgQFBwMCAf/EAE4QAAEDAwIDAgcKCwYEBwAAAAEAAgMEBREGIQcSMRNBIjdRVmGUsxQVFhdScXJ10dIyM0JVV4GDkaOxwjSSk6LT4iRDU1QjJTZFYnSy/8QAFAEBAAAAAAAAAAAAAAAAAAAAAP/EABQRAQAAAAAAAAAAAAAAAAAAAAD/2gAMAwEAAhEDEQA/AO4oiICIiAiIgIiICIiAiIgIiICIiAiIgIiICIiAiIgIiICIiAiIgIiICLCvF2oLJQmuutSI4wQC53TJOB0U/wDGZovzgi/zfYgrUUl8Zmi/OCL/ADfYseg4gW+8axhs1jqY5o3xPe94zlpb0G+26DO0JqGs1FBVyVsbGmGtlgbyAjLWcuCck+FuckYHoX3U36ri4gRWBsbOyfSumJwefma/GAc4xj0frUBar5Wab4f3i727l7SO6S8vMMjwpIWnI+YlUtxkcOLcEg6+9sh/zoNxrnUFXp+OkdRRsd29dFTu5wThr+bJGCPC22JyPQvvX1rud40xNR2ep5XuieOTlae0y0gMy4gMyfyu5c6v2pZ7vw4tGobxjm9843P5Gnox8w2buc8reneVX/Gtpj5VR6vJ91BV2amrKSgbDcaztnjq/kDP1Ybtt5VnKG+NbTHyqj1eT7qfGtpj5VR6vJ91Bcoob41tMfKqPV5Pup8a2mPlVHq8n3UFyihvjW0x8qo9Xk+6nxraY+VUeryfdQXKLnV54vWKltUk9BHK+RrSWNfC9rSe7Li3YLQauZre1aKOoarWhcwiNz4YoWxkNkc0ERyjLgRzbOxnv+cLjU+uKS01nvTa6d1VWuBLaeIZxsd3u6NAI33z6FtNLtvwtnNqh8RnLicQ55Wg9G77nHl/n1XnpXS1p0xRdla6fwnYMkrt5JD5XO7z1OOm5wN1q9fXi6UtTSWSyTtilq5XM7dw5uzDAHEhh2c4jpk4/fkBYIuXVWodSaE1DDb73VyXRlSx5aIYA2djmbnlY3Z7cHffPU/k4dtfjJl8x7t6r/uQXiKD+MmXzHu3qv8AuWNR8WaauphU0Ok7lIx2cPZAHNODg4Idg7ghB0VERARFIajutdS8QrXbqeoLYphU9ozbDuSPLc9+x32QV6KQ4h3Wutbrf7gqCztbjBFJjHhMdzZbv3HC2euayot2jqusopSyRkD3NcOoIGx3QbxFqLJU1lRpKCraBJM6mY7wjyhzywHcgHAJ6kDbyLU6Gr9RVklQL5SMaxs8wa7tCXDD8BgaY25jAzh+cnA23QVqIiAiIgIiICIpvVWs7ZpuRlLLzS1Mm0dPEOaR+48mzev5RGcHGcIKRFFabtmq7jdW33U9x7AAHs6KD8AAj/mk55nbnIHeAQR0VqgIiICIiAiIgIiICIiAiIgIiIILiy1rxa2PaCDdqcEHofwlZe9lv/7GP+4PsUfxW62v62pv6ldoMT3st/8A2Mf9wfYtRNpeI6vgvtM5jBFE+MxtZjm5+/I8nzKiRBynSGn4dUaSutmqZnMbJdJsubjI5XRO7/S1bq4Rh3F6niz/AO3SD+IqXTenqTTsc0dFI9wmqHzu5yDhz8ZAwB4O2wOT6V+y2Cll1MzUDpH9qyEwhuRycpOSSMZzn049CCB1ZYIdLaXtFmpp3PbHdocOdjJ5nSu7vS5dUWo1Fp+k1CyBtbI9vYVDKhnIQMuZnAOQfB33AwfStugIiICIiAiIg8K+jp7hRPoqyPmjkaWObuMgjBGRuNu8bqQp+F+n4pIxJLUSRRP544JJnGJp7sN64G2Bn585ObZEBafU+mrbqeibS3SN3gPD2OY4texwBAc0jv379vRsFuEQTVh0TarLdTdmSTTTlnIJJ5C9zW+QdwH6s9fKc0qIgLmPCDxdUv7T2r105cx4QeLql/ae1eg2EfFGlqcvtumLjURhzmtlhp+aN/KSMtcHbjZffxkv8ybt6r/uXzwN8WlN9KX2r1eoOY6l4l1jLBO+h0tc4JBGeWWSmAYw9znEkgAekL7rKiWq1rp6pqH8z3wVDnHyk07STtt1V9erZBerTLbKsuDJWFjuU4OD5CR1UTfaWOh4jWKjhJ5Y46pgz1w2AAZ9OyCWdWVVdp22y1tS+R3v+1vM9xccB7wBk9wHQLaamraua4ahpJap7o2UcRYwuJa3miJPK3oMnrjqs7XtooLJT2ultkHIw3mB5HMT4Ti4k5cSeq2+vbNb6TTFzu1PBiaemIkdzOPMGMw3YnAwPIAg0undVavg0/TxU+gHyMbBGGv91MHMAwYdgt2yN8LYfC/Wv6On+tx/dVNpD/0nSf8A1ov/AMNW3QQXwv1r+jp/rcf3U+F+tf0dP9bj+6r1EEF8L9a/o6f63H91PhfrX9HT/W4/uq9RBBfC/Wv6On+tx/dT4X61/R0/1uP7qvUQccopafVuqKpuvquSifC1vY0pqezDWcpc92RgP6ZLvIPIBjbcFrbQsirK6ni58VckUVS7LnyRNPgnnPUeluM4GegVzddOWS8SiW62mGVw6F7A4/vI9CzaKjpqCmbTUUDY2NGA1owAB6Ag+blJNDbpJaVmXtY4tGM5IBwMDrv3LiUTLJUcP3aqn1XL74cpk5vdGCJ93NZ2XTfGA3H4O42GV3ZaR+kNNvrPdj7FTmTIdz9m3OR0PRBM2u8cSKm2RTusNJl0bXeHK5rtwDu3Hgnyt7uiyffHiP8AmCi/x3fYrcAAYAX6ggrTqnVTtaxaevdpp4+eJ0znRyFxDRkDGe/mwMeRXqhavx1Q/Vr/AGqukBERAREQEREBERAREQQnFbra/ram/qV2oTit1tf1tTf1K7QEREBERAREQEREBERAREQEREBERAREQFzHhB4uqX9p7V66cuY8IPF1S/tPavQbHgb4tKb6UvtXq9UFwN8WlN9KX2r1eoCxKi2UVTcIq+emDpYebs3nq3nGHY+cbLLRBiXC2UVyMZrqYP7KRsrM/kvb0cPSF6V1JT19I6krIg+N7S1zT0IPUFe6IPKmgipaZtNTsDWMaGtaOgAGAP3L1REBERAREQEREBERAREQEREELV+OqH6tf7VXShavx1Q/Vr/aq6QEREBERAREQEREBERBCcVutr+tqb+pXahOK3W1/W1N/UrtAREQEREBERARFq9T3ym03YZbvWglsbc4HVxOwA9JJAQbRFx2xurdY6hfQ69rqikmcwPgo2OMTHMwTzAg5fIPCyDuMejDcvWmmrNpK0+6rfea2Oqf4FO1k7nPkkOwaGH8JuSM+g+UhB1dFEaC1Rd66uk09qyjEVbEwSZb+DLGduZvdsTg42z8xAt0BERAREQEREBcx4QeLql/ae1eunLmPCDxdUv7T2r0Gx4G+LSm+lL7V6vVBcDfFpTfSl9q9XqAiIgIiICLU1uprBQT9hXXymjfjPK+ZjTv6CcrLt9zt9zi7a210crflRvDht6WlBloiICIiAiLHr6+jttMam41bImDAL5HBrRnpu44QZCKN+NPRGM+/wCz+4/7qqLdcaG6U3um21jJWZxzRuDhnyZHf6EGUiIgIiIIWr8dUP1a/wBqrpQtX46ofq1/tVdICIiAiIgIiICIiAiIgjOJ1qu9zoqSWxUImkgrYpywvawEMDj1cfLgbb79Fj/CDiF5ix+uMV2iCE+EHELzFj9cYnwg4heYsfrjFdoghPhBxC8xY/XGLX2nXWs7wZhb9GRu7GZ0Mn/FNGHsxzDcb9eo2XS1B8Kvx11+tqj+lB+/CDiF5ix+uMT4QcQvMWP1xiu0QQnwg4heYsfrjFK6+umpK4UEWp9Nx00HvjAeft2yAnwvBLR3cpJJO23pXZVqtUWKm1LYZbRWHDZG4yOrSNw4fMQCg0fFOGynTRqrzM6N8bg6nkj/ABwl/JEY7ySACOmN9sZEjw/mrYdY+6OIsbm108TRSOkADAwDwms5dmyHIyMZ/vHPjQC4ad1MKviPTVFUYI2tpZ44zJC0bguIAz2xxuTvsD8kra6y1dp7UtmdbI7NV1MrgDE1kLmua/GQ5ry3wC3O5we/YjqHvr9lxHEO3P082H3UYpw0zg9mWhu+Szws4Jx3brOzxV8lp/jpw60ld7ZUPvmra8zVkjBGN8iONv5IPTJIBOO/ykkm7QQmeKvktP8AHTPFXyWn+OrtEEE9/FNjC9wtOAMn8esOyXjiPfrWy52qW0vifnldiobnBLTs4AjcHuXQ6z+yP+if5KO4LeLKk+aT2r0Hnnir5LT/AB0zxV8lp/jq7RBCZ4q+S0/x1k6D0tX6d0pDaq2SMvj58lhJb4T3OGCQD0I7lZIgguBvi0pvpS+1er1c10/onWmnbS212vVkLYmZ5QaYE+ESTuTnqStj7ycQvPCD1UfaguUUN7ycQvPCD1UfanvJxC88IPVR9qC5XNuIVw1Df7ydIaMqRG9kXa1EuS3lB/Aj5wCWud1xgEjG+OZbD3k4heeEHqo+1avQra+2cTq+h1DXNkqJYIZGPDOQSNaC0loG2xIHXJwT3FB98P7Poq4Ws0MmmYY6mn8GeGdgfI13l5n5LmHqHdMdMKfqLI/UeoHXPhdTso207XM90s8BlQ8EHs2sHglgI3eRg9+QAs3WttbxE1IaLS3gOga6OprQSGEEfiPB/Gb9e5v68Go4fX2njovg1cKRtLVUjA18OfBLANpGOP4TD1JySCd+uSG10LqMao04y4Pj5JQTHNHjBZI3ZzcHceUA74IyqBci0Rb9VXGCquGnL3DT08tbO5jTD2gfuBztc52cEj94KpPeTiF54Qeqj7UFyihveTiF54Qeqj7U95OIXnhB6qPtQXDnBrS53QLiU1HftZOOuTTsq6WOZwht788r4mczS8DoZM5wHNOd/I1ps5LHxCMZHwvgO3T3K37VreGWoLbpzhn2d6nETqN8kczCRzBxke4AAHckHby4PcMoN3LrPSjdLDUMIY9jjysja0GV0h/5fL8vfp5N+m6hzZtRaQj+HcfJAHSh1RQRjEbYXcowMbdqAMuOOpz3EH7Zo2+XK5u4g0lujhqO0EsNE9v4bQOsh/JmcNx5DjOD03mrtZWu/wDDacUz+WeX/h/c7x/4gmJAMfL15h3H9eyDpEErJ4WzRnZwBHzHdfagqPROomUjGu1zUtIaByhjDjbp+pevwL1D5/VX+Gz7EFwih/gXqHz+qv8ADZ9ifAvUPn9Vf4bPsQfNX46ofq1/tVdKPsOiqm26kF9uOoJaqQQmIdo1ow0kH8n0/wA1YICIiAiIgIiICIiAiIgIiICIiAoPhV+Ouv1tUf0q8UHwq/HXX62qP6UF4iIgIiICLX3W+WmzAG7XKKHPTtHhuf3lY1BqzTtxqRTUF7gkeejWyNJP6gUG5REQEREHjWf2R/0T/JR3BbxZUnzSe1erGs/sj/on+SjuC3iypPmk9q9BboiICIiAiIgIiICktf6Ji1dTslgrXU9TFnspmZyAfwmkAjYjvByPmyDWog5vp2o1dpW1R2WPQrJGxsx2lPUsa1zsbEteM5Lsczs95IB6LAvemNR8R62M3+0x26KLOXNeJZ3g9WBzcNDCCeoOCOh6Lq6IMa20FNa7eygoY+WONoa1vXAHpKyURAREQFAas4bwXK9t1DYpGQ1TXteRIzmhkIz4TmfLGchw7x0yci/RBE+7eJHZ4956Dmz17Z+MeTGOvpz+pY2neHxfqD4VatfHLWHBDI2ARRkAYPTL3jH4ZPk8gKv0QEREBERAREQEREBERAREQEREBERAREQEREBQPC2WNk11D5AP/Nqjqfoq+UbX8LdF3Cukrayzc0kj3Pe7tZRlzjknAfgbnoEFb7og/wCs394T3RB/1m/vCi/ii0J+Yv40v+onxRaE/MX8aX/UQWnuiD/rN/eFM6+1FPabSynsoD6qpkEMABB5XOB8MjfwWgZO3kz1ysH4otCfmL+NL/qKc1JpPTWh9R2y7W2i7CM1RZJIZHuA5mHlB53HG+d/Rug/NOWi3WrUzrTxDt0U9VO4uhrJhzxz83VgDxyse0jAbt1GAMjm99c2mwVVzZpHTenaZtZI3nMoiDBTs6dplgBc7fwWg9cE92dxxerKWeyN0/FSCesqHAU8QJD2kf8ANBG7Q3BOSQDgg7ZWp0hE7hxeTbNSgOFW4dnX7+G8D8VKXE8pH5O+CP14DaaLrbvp3UPwO1JWuqOaPtKWoLcczWgB0Z/+Qxndx26ncLoC5prShpNTcS6Oy9o8GKCWSV0Ly17GuwGjmBwAXY2xncdxWz+LC0fnWu9ZcguEUP8AFhaPzrXesuT4sLR+da71lyCyrP7I/wCif5KO4LeLKk+aT2r18u4X2hzSPfWu9ZcqLSVhh0xp+KzU0zntj5sOdjJ5nF2+Nu9Bt0REBERAREQEREBERAREQEREBERAREQEREBERAREQEREBERAREQEREBERAREQEREBERAREQEREBYN7tVJfLTJbLgzMcjS12OvzjyEHcHyhEQcfrPdnBqY10sMdc2bljZK97mzsDRszcOb2YDdgMHPXYDH6ziHVcTebSlDZYY+2j8KSd5eGjbmLWtaMvBOWHI3AJ8iIg6Dw90JQaIt7oqaUySyEGSQ7Zx0AHc0ZPpyT8wrERAREQEREBERAREQf/Z"/>
          <p:cNvSpPr>
            <a:spLocks noChangeAspect="1" noChangeArrowheads="1"/>
          </p:cNvSpPr>
          <p:nvPr/>
        </p:nvSpPr>
        <p:spPr bwMode="auto">
          <a:xfrm>
            <a:off x="473075"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p>
        </p:txBody>
      </p:sp>
      <p:sp>
        <p:nvSpPr>
          <p:cNvPr id="22534" name="AutoShape 8" descr="data:image/jpeg;base64,/9j/4AAQSkZJRgABAQAAAQABAAD/2wCEAAkGBwgHBhUIBwgWFRQXFh4aGRcXGSQfHBwhICAiJCQiIh8fJDQlHx8xISIjKTEiKCs3Ly4uIyczODMvNygtLisBCgoKBQUFDgUFDisZExkrKysrKysrKysrKysrKysrKysrKysrKysrKysrKysrKysrKysrKysrKysrKysrKysrK//AABEIAHYBqwMBIgACEQEDEQH/xAAbAAEBAAMBAQEAAAAAAAAAAAAABgQFBwMCAf/EAE4QAAEDAwIDAgcKCwYEBwAAAAEAAgMEBREGIQcSMRNBIjdRVmGUsxQVFhdScXJ10dIyM0JVV4GDkaOxwjSSk6LT4iRDU1QjJTZFYnSy/8QAFAEBAAAAAAAAAAAAAAAAAAAAAP/EABQRAQAAAAAAAAAAAAAAAAAAAAD/2gAMAwEAAhEDEQA/AO4oiICIiAiIgIiICIiAiIgIiICIiAiIgIiICIiAiIgIiICIiAiIgIiICLCvF2oLJQmuutSI4wQC53TJOB0U/wDGZovzgi/zfYgrUUl8Zmi/OCL/ADfYseg4gW+8axhs1jqY5o3xPe94zlpb0G+26DO0JqGs1FBVyVsbGmGtlgbyAjLWcuCck+FuckYHoX3U36ri4gRWBsbOyfSumJwefma/GAc4xj0frUBar5Wab4f3i727l7SO6S8vMMjwpIWnI+YlUtxkcOLcEg6+9sh/zoNxrnUFXp+OkdRRsd29dFTu5wThr+bJGCPC22JyPQvvX1rud40xNR2ep5XuieOTlae0y0gMy4gMyfyu5c6v2pZ7vw4tGobxjm9843P5Gnox8w2buc8reneVX/Gtpj5VR6vJ91BV2amrKSgbDcaztnjq/kDP1Ybtt5VnKG+NbTHyqj1eT7qfGtpj5VR6vJ91Bcoob41tMfKqPV5Pup8a2mPlVHq8n3UFyihvjW0x8qo9Xk+6nxraY+VUeryfdQXKLnV54vWKltUk9BHK+RrSWNfC9rSe7Li3YLQauZre1aKOoarWhcwiNz4YoWxkNkc0ERyjLgRzbOxnv+cLjU+uKS01nvTa6d1VWuBLaeIZxsd3u6NAI33z6FtNLtvwtnNqh8RnLicQ55Wg9G77nHl/n1XnpXS1p0xRdla6fwnYMkrt5JD5XO7z1OOm5wN1q9fXi6UtTSWSyTtilq5XM7dw5uzDAHEhh2c4jpk4/fkBYIuXVWodSaE1DDb73VyXRlSx5aIYA2djmbnlY3Z7cHffPU/k4dtfjJl8x7t6r/uQXiKD+MmXzHu3qv8AuWNR8WaauphU0Ok7lIx2cPZAHNODg4Idg7ghB0VERARFIajutdS8QrXbqeoLYphU9ozbDuSPLc9+x32QV6KQ4h3Wutbrf7gqCztbjBFJjHhMdzZbv3HC2euayot2jqusopSyRkD3NcOoIGx3QbxFqLJU1lRpKCraBJM6mY7wjyhzywHcgHAJ6kDbyLU6Gr9RVklQL5SMaxs8wa7tCXDD8BgaY25jAzh+cnA23QVqIiAiIgIiICIpvVWs7ZpuRlLLzS1Mm0dPEOaR+48mzev5RGcHGcIKRFFabtmq7jdW33U9x7AAHs6KD8AAj/mk55nbnIHeAQR0VqgIiICIiAiIgIiICIiAiIgIiIILiy1rxa2PaCDdqcEHofwlZe9lv/7GP+4PsUfxW62v62pv6ldoMT3st/8A2Mf9wfYtRNpeI6vgvtM5jBFE+MxtZjm5+/I8nzKiRBynSGn4dUaSutmqZnMbJdJsubjI5XRO7/S1bq4Rh3F6niz/AO3SD+IqXTenqTTsc0dFI9wmqHzu5yDhz8ZAwB4O2wOT6V+y2Cll1MzUDpH9qyEwhuRycpOSSMZzn049CCB1ZYIdLaXtFmpp3PbHdocOdjJ5nSu7vS5dUWo1Fp+k1CyBtbI9vYVDKhnIQMuZnAOQfB33AwfStugIiICIiAiIg8K+jp7hRPoqyPmjkaWObuMgjBGRuNu8bqQp+F+n4pIxJLUSRRP544JJnGJp7sN64G2Bn585ObZEBafU+mrbqeibS3SN3gPD2OY4texwBAc0jv379vRsFuEQTVh0TarLdTdmSTTTlnIJJ5C9zW+QdwH6s9fKc0qIgLmPCDxdUv7T2r105cx4QeLql/ae1eg2EfFGlqcvtumLjURhzmtlhp+aN/KSMtcHbjZffxkv8ybt6r/uXzwN8WlN9KX2r1eoOY6l4l1jLBO+h0tc4JBGeWWSmAYw9znEkgAekL7rKiWq1rp6pqH8z3wVDnHyk07STtt1V9erZBerTLbKsuDJWFjuU4OD5CR1UTfaWOh4jWKjhJ5Y46pgz1w2AAZ9OyCWdWVVdp22y1tS+R3v+1vM9xccB7wBk9wHQLaamraua4ahpJap7o2UcRYwuJa3miJPK3oMnrjqs7XtooLJT2ultkHIw3mB5HMT4Ti4k5cSeq2+vbNb6TTFzu1PBiaemIkdzOPMGMw3YnAwPIAg0undVavg0/TxU+gHyMbBGGv91MHMAwYdgt2yN8LYfC/Wv6On+tx/dVNpD/0nSf8A1ov/AMNW3QQXwv1r+jp/rcf3U+F+tf0dP9bj+6r1EEF8L9a/o6f63H91PhfrX9HT/W4/uq9RBBfC/Wv6On+tx/dT4X61/R0/1uP7qvUQccopafVuqKpuvquSifC1vY0pqezDWcpc92RgP6ZLvIPIBjbcFrbQsirK6ni58VckUVS7LnyRNPgnnPUeluM4GegVzddOWS8SiW62mGVw6F7A4/vI9CzaKjpqCmbTUUDY2NGA1owAB6Ag+blJNDbpJaVmXtY4tGM5IBwMDrv3LiUTLJUcP3aqn1XL74cpk5vdGCJ93NZ2XTfGA3H4O42GV3ZaR+kNNvrPdj7FTmTIdz9m3OR0PRBM2u8cSKm2RTusNJl0bXeHK5rtwDu3Hgnyt7uiyffHiP8AmCi/x3fYrcAAYAX6ggrTqnVTtaxaevdpp4+eJ0znRyFxDRkDGe/mwMeRXqhavx1Q/Vr/AGqukBERAREQEREBERAREQQnFbra/ram/qV2oTit1tf1tTf1K7QEREBERAREQEREBERAREQEREBERAREQFzHhB4uqX9p7V66cuY8IPF1S/tPavQbHgb4tKb6UvtXq9UFwN8WlN9KX2r1eoCxKi2UVTcIq+emDpYebs3nq3nGHY+cbLLRBiXC2UVyMZrqYP7KRsrM/kvb0cPSF6V1JT19I6krIg+N7S1zT0IPUFe6IPKmgipaZtNTsDWMaGtaOgAGAP3L1REBERAREQEREBERAREQEREELV+OqH6tf7VXShavx1Q/Vr/aq6QEREBERAREQEREBERBCcVutr+tqb+pXahOK3W1/W1N/UrtAREQEREBERARFq9T3ym03YZbvWglsbc4HVxOwA9JJAQbRFx2xurdY6hfQ69rqikmcwPgo2OMTHMwTzAg5fIPCyDuMejDcvWmmrNpK0+6rfea2Oqf4FO1k7nPkkOwaGH8JuSM+g+UhB1dFEaC1Rd66uk09qyjEVbEwSZb+DLGduZvdsTg42z8xAt0BERAREQEREBcx4QeLql/ae1eunLmPCDxdUv7T2r0Gx4G+LSm+lL7V6vVBcDfFpTfSl9q9XqAiIgIiICLU1uprBQT9hXXymjfjPK+ZjTv6CcrLt9zt9zi7a210crflRvDht6WlBloiICIiAiLHr6+jttMam41bImDAL5HBrRnpu44QZCKN+NPRGM+/wCz+4/7qqLdcaG6U3um21jJWZxzRuDhnyZHf6EGUiIgIiIIWr8dUP1a/wBqrpQtX46ofq1/tVdICIiAiIgIiICIiAiIgjOJ1qu9zoqSWxUImkgrYpywvawEMDj1cfLgbb79Fj/CDiF5ix+uMV2iCE+EHELzFj9cYnwg4heYsfrjFdoghPhBxC8xY/XGLX2nXWs7wZhb9GRu7GZ0Mn/FNGHsxzDcb9eo2XS1B8Kvx11+tqj+lB+/CDiF5ix+uMT4QcQvMWP1xiu0QQnwg4heYsfrjFK6+umpK4UEWp9Nx00HvjAeft2yAnwvBLR3cpJJO23pXZVqtUWKm1LYZbRWHDZG4yOrSNw4fMQCg0fFOGynTRqrzM6N8bg6nkj/ABwl/JEY7ySACOmN9sZEjw/mrYdY+6OIsbm108TRSOkADAwDwms5dmyHIyMZ/vHPjQC4ad1MKviPTVFUYI2tpZ44zJC0bguIAz2xxuTvsD8kra6y1dp7UtmdbI7NV1MrgDE1kLmua/GQ5ry3wC3O5we/YjqHvr9lxHEO3P082H3UYpw0zg9mWhu+Szws4Jx3brOzxV8lp/jpw60ld7ZUPvmra8zVkjBGN8iONv5IPTJIBOO/ykkm7QQmeKvktP8AHTPFXyWn+OrtEEE9/FNjC9wtOAMn8esOyXjiPfrWy52qW0vifnldiobnBLTs4AjcHuXQ6z+yP+if5KO4LeLKk+aT2r0Hnnir5LT/AB0zxV8lp/jq7RBCZ4q+S0/x1k6D0tX6d0pDaq2SMvj58lhJb4T3OGCQD0I7lZIgguBvi0pvpS+1er1c10/onWmnbS212vVkLYmZ5QaYE+ESTuTnqStj7ycQvPCD1UfaguUUN7ycQvPCD1UfanvJxC88IPVR9qC5XNuIVw1Df7ydIaMqRG9kXa1EuS3lB/Aj5wCWud1xgEjG+OZbD3k4heeEHqo+1avQra+2cTq+h1DXNkqJYIZGPDOQSNaC0loG2xIHXJwT3FB98P7Poq4Ws0MmmYY6mn8GeGdgfI13l5n5LmHqHdMdMKfqLI/UeoHXPhdTso207XM90s8BlQ8EHs2sHglgI3eRg9+QAs3WttbxE1IaLS3gOga6OprQSGEEfiPB/Gb9e5v68Go4fX2njovg1cKRtLVUjA18OfBLANpGOP4TD1JySCd+uSG10LqMao04y4Pj5JQTHNHjBZI3ZzcHceUA74IyqBci0Rb9VXGCquGnL3DT08tbO5jTD2gfuBztc52cEj94KpPeTiF54Qeqj7UFyihveTiF54Qeqj7U95OIXnhB6qPtQXDnBrS53QLiU1HftZOOuTTsq6WOZwht788r4mczS8DoZM5wHNOd/I1ps5LHxCMZHwvgO3T3K37VreGWoLbpzhn2d6nETqN8kczCRzBxke4AAHckHby4PcMoN3LrPSjdLDUMIY9jjysja0GV0h/5fL8vfp5N+m6hzZtRaQj+HcfJAHSh1RQRjEbYXcowMbdqAMuOOpz3EH7Zo2+XK5u4g0lujhqO0EsNE9v4bQOsh/JmcNx5DjOD03mrtZWu/wDDacUz+WeX/h/c7x/4gmJAMfL15h3H9eyDpEErJ4WzRnZwBHzHdfagqPROomUjGu1zUtIaByhjDjbp+pevwL1D5/VX+Gz7EFwih/gXqHz+qv8ADZ9ifAvUPn9Vf4bPsQfNX46ofq1/tVdKPsOiqm26kF9uOoJaqQQmIdo1ow0kH8n0/wA1YICIiAiIgIiICIiAiIgIiICIiAoPhV+Ouv1tUf0q8UHwq/HXX62qP6UF4iIgIiICLX3W+WmzAG7XKKHPTtHhuf3lY1BqzTtxqRTUF7gkeejWyNJP6gUG5REQEREHjWf2R/0T/JR3BbxZUnzSe1erGs/sj/on+SjuC3iypPmk9q9BboiICIiAiIgIiICktf6Ji1dTslgrXU9TFnspmZyAfwmkAjYjvByPmyDWog5vp2o1dpW1R2WPQrJGxsx2lPUsa1zsbEteM5Lsczs95IB6LAvemNR8R62M3+0x26KLOXNeJZ3g9WBzcNDCCeoOCOh6Lq6IMa20FNa7eygoY+WONoa1vXAHpKyURAREQFAas4bwXK9t1DYpGQ1TXteRIzmhkIz4TmfLGchw7x0yci/RBE+7eJHZ4956Dmz17Z+MeTGOvpz+pY2neHxfqD4VatfHLWHBDI2ARRkAYPTL3jH4ZPk8gKv0QEREBERAREQEREBERAREQEREBERAREQEREBQPC2WNk11D5AP/Nqjqfoq+UbX8LdF3Cukrayzc0kj3Pe7tZRlzjknAfgbnoEFb7og/wCs394T3RB/1m/vCi/ii0J+Yv40v+onxRaE/MX8aX/UQWnuiD/rN/eFM6+1FPabSynsoD6qpkEMABB5XOB8MjfwWgZO3kz1ysH4otCfmL+NL/qKc1JpPTWh9R2y7W2i7CM1RZJIZHuA5mHlB53HG+d/Rug/NOWi3WrUzrTxDt0U9VO4uhrJhzxz83VgDxyse0jAbt1GAMjm99c2mwVVzZpHTenaZtZI3nMoiDBTs6dplgBc7fwWg9cE92dxxerKWeyN0/FSCesqHAU8QJD2kf8ANBG7Q3BOSQDgg7ZWp0hE7hxeTbNSgOFW4dnX7+G8D8VKXE8pH5O+CP14DaaLrbvp3UPwO1JWuqOaPtKWoLcczWgB0Z/+Qxndx26ncLoC5prShpNTcS6Oy9o8GKCWSV0Ly17GuwGjmBwAXY2xncdxWz+LC0fnWu9ZcguEUP8AFhaPzrXesuT4sLR+da71lyCyrP7I/wCif5KO4LeLKk+aT2r18u4X2hzSPfWu9ZcqLSVhh0xp+KzU0zntj5sOdjJ5nF2+Nu9Bt0REBERAREQEREBERAREQEREBERAREQEREBERAREQEREBERAREQEREBERAREQEREBERAREQEREBYN7tVJfLTJbLgzMcjS12OvzjyEHcHyhEQcfrPdnBqY10sMdc2bljZK97mzsDRszcOb2YDdgMHPXYDH6ziHVcTebSlDZYY+2j8KSd5eGjbmLWtaMvBOWHI3AJ8iIg6Dw90JQaIt7oqaUySyEGSQ7Zx0AHc0ZPpyT8wrERAREQEREBERAREQf/Z"/>
          <p:cNvSpPr>
            <a:spLocks noChangeAspect="1" noChangeArrowheads="1"/>
          </p:cNvSpPr>
          <p:nvPr/>
        </p:nvSpPr>
        <p:spPr bwMode="auto">
          <a:xfrm>
            <a:off x="625475" y="274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p>
        </p:txBody>
      </p:sp>
      <p:sp>
        <p:nvSpPr>
          <p:cNvPr id="12" name="Rectangle 2"/>
          <p:cNvSpPr>
            <a:spLocks noChangeArrowheads="1"/>
          </p:cNvSpPr>
          <p:nvPr/>
        </p:nvSpPr>
        <p:spPr bwMode="auto">
          <a:xfrm>
            <a:off x="0" y="703263"/>
            <a:ext cx="9144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Char char="•"/>
              <a:defRPr sz="3200">
                <a:solidFill>
                  <a:schemeClr val="tx1"/>
                </a:solidFill>
                <a:latin typeface="Times New Roman" panose="02020603050405020304" pitchFamily="18" charset="0"/>
              </a:defRPr>
            </a:lvl1pPr>
            <a:lvl2pPr marL="57150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714500" indent="-228600" defTabSz="762000">
              <a:spcBef>
                <a:spcPct val="20000"/>
              </a:spcBef>
              <a:buChar char="–"/>
              <a:defRPr sz="2000">
                <a:solidFill>
                  <a:schemeClr val="tx1"/>
                </a:solidFill>
                <a:latin typeface="Times New Roman" panose="02020603050405020304" pitchFamily="18" charset="0"/>
              </a:defRPr>
            </a:lvl4pPr>
            <a:lvl5pPr marL="2286000" indent="-228600" defTabSz="762000">
              <a:spcBef>
                <a:spcPct val="20000"/>
              </a:spcBef>
              <a:buChar char="•"/>
              <a:defRPr sz="2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spcAft>
                <a:spcPct val="5000"/>
              </a:spcAft>
              <a:buFontTx/>
              <a:buNone/>
            </a:pPr>
            <a:r>
              <a:rPr lang="cs-CZ" altLang="cs-CZ" sz="2800" b="1">
                <a:solidFill>
                  <a:srgbClr val="FF0000"/>
                </a:solidFill>
                <a:latin typeface="Calibri" panose="020F0502020204030204" pitchFamily="34" charset="0"/>
              </a:rPr>
              <a:t>Orientační velikosti proudů</a:t>
            </a:r>
          </a:p>
        </p:txBody>
      </p:sp>
      <p:graphicFrame>
        <p:nvGraphicFramePr>
          <p:cNvPr id="3" name="Tabulka 2"/>
          <p:cNvGraphicFramePr>
            <a:graphicFrameLocks noGrp="1"/>
          </p:cNvGraphicFramePr>
          <p:nvPr/>
        </p:nvGraphicFramePr>
        <p:xfrm>
          <a:off x="320675" y="1397000"/>
          <a:ext cx="8459788" cy="5124448"/>
        </p:xfrm>
        <a:graphic>
          <a:graphicData uri="http://schemas.openxmlformats.org/drawingml/2006/table">
            <a:tbl>
              <a:tblPr firstRow="1" bandRow="1">
                <a:tableStyleId>{5C22544A-7EE6-4342-B048-85BDC9FD1C3A}</a:tableStyleId>
              </a:tblPr>
              <a:tblGrid>
                <a:gridCol w="4229894">
                  <a:extLst>
                    <a:ext uri="{9D8B030D-6E8A-4147-A177-3AD203B41FA5}">
                      <a16:colId xmlns:a16="http://schemas.microsoft.com/office/drawing/2014/main" val="20000"/>
                    </a:ext>
                  </a:extLst>
                </a:gridCol>
                <a:gridCol w="4229894">
                  <a:extLst>
                    <a:ext uri="{9D8B030D-6E8A-4147-A177-3AD203B41FA5}">
                      <a16:colId xmlns:a16="http://schemas.microsoft.com/office/drawing/2014/main" val="20001"/>
                    </a:ext>
                  </a:extLst>
                </a:gridCol>
              </a:tblGrid>
              <a:tr h="640556">
                <a:tc>
                  <a:txBody>
                    <a:bodyPr/>
                    <a:lstStyle/>
                    <a:p>
                      <a:pPr algn="ctr"/>
                      <a:r>
                        <a:rPr lang="cs-CZ" sz="2400" b="1" dirty="0" smtClean="0">
                          <a:latin typeface="Calibri" panose="020F0502020204030204" pitchFamily="34" charset="0"/>
                        </a:rPr>
                        <a:t>Spotřebič, jev</a:t>
                      </a:r>
                      <a:endParaRPr lang="cs-CZ" sz="2400" b="1" dirty="0">
                        <a:latin typeface="Calibri" panose="020F0502020204030204" pitchFamily="34" charset="0"/>
                      </a:endParaRPr>
                    </a:p>
                  </a:txBody>
                  <a:tcPr marL="91435" marR="91435" marT="45717" marB="45717"/>
                </a:tc>
                <a:tc>
                  <a:txBody>
                    <a:bodyPr/>
                    <a:lstStyle/>
                    <a:p>
                      <a:pPr algn="ctr"/>
                      <a:r>
                        <a:rPr lang="cs-CZ" sz="2400" b="1" dirty="0" smtClean="0">
                          <a:latin typeface="Calibri" panose="020F0502020204030204" pitchFamily="34" charset="0"/>
                        </a:rPr>
                        <a:t>Velikost proudu</a:t>
                      </a:r>
                      <a:endParaRPr lang="cs-CZ" sz="2400" b="1" dirty="0">
                        <a:latin typeface="Calibri" panose="020F0502020204030204" pitchFamily="34" charset="0"/>
                      </a:endParaRPr>
                    </a:p>
                  </a:txBody>
                  <a:tcPr marL="91435" marR="91435" marT="45717" marB="45717"/>
                </a:tc>
                <a:extLst>
                  <a:ext uri="{0D108BD9-81ED-4DB2-BD59-A6C34878D82A}">
                    <a16:rowId xmlns:a16="http://schemas.microsoft.com/office/drawing/2014/main" val="10000"/>
                  </a:ext>
                </a:extLst>
              </a:tr>
              <a:tr h="640556">
                <a:tc>
                  <a:txBody>
                    <a:bodyPr/>
                    <a:lstStyle/>
                    <a:p>
                      <a:r>
                        <a:rPr lang="cs-CZ" sz="2400" dirty="0" smtClean="0"/>
                        <a:t>žárovka 60 W</a:t>
                      </a:r>
                      <a:endParaRPr lang="cs-CZ" sz="2400" dirty="0"/>
                    </a:p>
                  </a:txBody>
                  <a:tcPr marL="91435" marR="91435" marT="45717" marB="45717"/>
                </a:tc>
                <a:tc>
                  <a:txBody>
                    <a:bodyPr/>
                    <a:lstStyle/>
                    <a:p>
                      <a:r>
                        <a:rPr lang="cs-CZ" sz="2400" dirty="0" smtClean="0"/>
                        <a:t>300 mA</a:t>
                      </a:r>
                      <a:endParaRPr lang="cs-CZ" sz="2400" dirty="0"/>
                    </a:p>
                  </a:txBody>
                  <a:tcPr marL="91435" marR="91435" marT="45717" marB="45717"/>
                </a:tc>
                <a:extLst>
                  <a:ext uri="{0D108BD9-81ED-4DB2-BD59-A6C34878D82A}">
                    <a16:rowId xmlns:a16="http://schemas.microsoft.com/office/drawing/2014/main" val="10001"/>
                  </a:ext>
                </a:extLst>
              </a:tr>
              <a:tr h="640556">
                <a:tc>
                  <a:txBody>
                    <a:bodyPr/>
                    <a:lstStyle/>
                    <a:p>
                      <a:r>
                        <a:rPr lang="cs-CZ" sz="2400" dirty="0" smtClean="0"/>
                        <a:t>rádio</a:t>
                      </a:r>
                      <a:endParaRPr lang="cs-CZ" sz="2400" dirty="0"/>
                    </a:p>
                  </a:txBody>
                  <a:tcPr marL="91435" marR="91435" marT="45717" marB="45717"/>
                </a:tc>
                <a:tc>
                  <a:txBody>
                    <a:bodyPr/>
                    <a:lstStyle/>
                    <a:p>
                      <a:r>
                        <a:rPr lang="cs-CZ" sz="2400" dirty="0" smtClean="0"/>
                        <a:t>200 mA</a:t>
                      </a:r>
                      <a:endParaRPr lang="cs-CZ" sz="2400" dirty="0"/>
                    </a:p>
                  </a:txBody>
                  <a:tcPr marL="91435" marR="91435" marT="45717" marB="45717"/>
                </a:tc>
                <a:extLst>
                  <a:ext uri="{0D108BD9-81ED-4DB2-BD59-A6C34878D82A}">
                    <a16:rowId xmlns:a16="http://schemas.microsoft.com/office/drawing/2014/main" val="10002"/>
                  </a:ext>
                </a:extLst>
              </a:tr>
              <a:tr h="640556">
                <a:tc>
                  <a:txBody>
                    <a:bodyPr/>
                    <a:lstStyle/>
                    <a:p>
                      <a:r>
                        <a:rPr lang="cs-CZ" sz="2400" dirty="0" smtClean="0"/>
                        <a:t>televize</a:t>
                      </a:r>
                      <a:endParaRPr lang="cs-CZ" sz="2400" dirty="0"/>
                    </a:p>
                  </a:txBody>
                  <a:tcPr marL="91435" marR="91435" marT="45717" marB="45717"/>
                </a:tc>
                <a:tc>
                  <a:txBody>
                    <a:bodyPr/>
                    <a:lstStyle/>
                    <a:p>
                      <a:r>
                        <a:rPr lang="cs-CZ" sz="2400" dirty="0" smtClean="0"/>
                        <a:t>1 A</a:t>
                      </a:r>
                      <a:endParaRPr lang="cs-CZ" sz="2400" dirty="0"/>
                    </a:p>
                  </a:txBody>
                  <a:tcPr marL="91435" marR="91435" marT="45717" marB="45717"/>
                </a:tc>
                <a:extLst>
                  <a:ext uri="{0D108BD9-81ED-4DB2-BD59-A6C34878D82A}">
                    <a16:rowId xmlns:a16="http://schemas.microsoft.com/office/drawing/2014/main" val="10003"/>
                  </a:ext>
                </a:extLst>
              </a:tr>
              <a:tr h="640556">
                <a:tc>
                  <a:txBody>
                    <a:bodyPr/>
                    <a:lstStyle/>
                    <a:p>
                      <a:r>
                        <a:rPr lang="cs-CZ" sz="2400" dirty="0" smtClean="0"/>
                        <a:t>žehlička</a:t>
                      </a:r>
                      <a:endParaRPr lang="cs-CZ" sz="2400" dirty="0"/>
                    </a:p>
                  </a:txBody>
                  <a:tcPr marL="91435" marR="91435" marT="45717" marB="45717"/>
                </a:tc>
                <a:tc>
                  <a:txBody>
                    <a:bodyPr/>
                    <a:lstStyle/>
                    <a:p>
                      <a:r>
                        <a:rPr lang="cs-CZ" sz="2400" dirty="0" smtClean="0"/>
                        <a:t>5 A</a:t>
                      </a:r>
                      <a:endParaRPr lang="cs-CZ" sz="2400" dirty="0"/>
                    </a:p>
                  </a:txBody>
                  <a:tcPr marL="91435" marR="91435" marT="45717" marB="45717"/>
                </a:tc>
                <a:extLst>
                  <a:ext uri="{0D108BD9-81ED-4DB2-BD59-A6C34878D82A}">
                    <a16:rowId xmlns:a16="http://schemas.microsoft.com/office/drawing/2014/main" val="10004"/>
                  </a:ext>
                </a:extLst>
              </a:tr>
              <a:tr h="640556">
                <a:tc>
                  <a:txBody>
                    <a:bodyPr/>
                    <a:lstStyle/>
                    <a:p>
                      <a:r>
                        <a:rPr lang="cs-CZ" sz="2400" dirty="0" smtClean="0"/>
                        <a:t>tramvaj</a:t>
                      </a:r>
                      <a:endParaRPr lang="cs-CZ" sz="2400" dirty="0"/>
                    </a:p>
                  </a:txBody>
                  <a:tcPr marL="91435" marR="91435" marT="45717" marB="45717"/>
                </a:tc>
                <a:tc>
                  <a:txBody>
                    <a:bodyPr/>
                    <a:lstStyle/>
                    <a:p>
                      <a:r>
                        <a:rPr lang="cs-CZ" sz="2400" dirty="0" smtClean="0"/>
                        <a:t>250 A</a:t>
                      </a:r>
                      <a:endParaRPr lang="cs-CZ" sz="2400" dirty="0"/>
                    </a:p>
                  </a:txBody>
                  <a:tcPr marL="91435" marR="91435" marT="45717" marB="45717"/>
                </a:tc>
                <a:extLst>
                  <a:ext uri="{0D108BD9-81ED-4DB2-BD59-A6C34878D82A}">
                    <a16:rowId xmlns:a16="http://schemas.microsoft.com/office/drawing/2014/main" val="10005"/>
                  </a:ext>
                </a:extLst>
              </a:tr>
              <a:tr h="640556">
                <a:tc>
                  <a:txBody>
                    <a:bodyPr/>
                    <a:lstStyle/>
                    <a:p>
                      <a:r>
                        <a:rPr lang="cs-CZ" sz="2400" dirty="0" smtClean="0"/>
                        <a:t>svářečka</a:t>
                      </a:r>
                      <a:endParaRPr lang="cs-CZ" sz="2400" dirty="0"/>
                    </a:p>
                  </a:txBody>
                  <a:tcPr marL="91435" marR="91435" marT="45717" marB="45717"/>
                </a:tc>
                <a:tc>
                  <a:txBody>
                    <a:bodyPr/>
                    <a:lstStyle/>
                    <a:p>
                      <a:r>
                        <a:rPr lang="cs-CZ" sz="2400" dirty="0" smtClean="0"/>
                        <a:t>1 </a:t>
                      </a:r>
                      <a:r>
                        <a:rPr lang="cs-CZ" sz="2400" dirty="0" err="1" smtClean="0"/>
                        <a:t>kA</a:t>
                      </a:r>
                      <a:endParaRPr lang="cs-CZ" sz="2400" dirty="0"/>
                    </a:p>
                  </a:txBody>
                  <a:tcPr marL="91435" marR="91435" marT="45717" marB="45717"/>
                </a:tc>
                <a:extLst>
                  <a:ext uri="{0D108BD9-81ED-4DB2-BD59-A6C34878D82A}">
                    <a16:rowId xmlns:a16="http://schemas.microsoft.com/office/drawing/2014/main" val="10006"/>
                  </a:ext>
                </a:extLst>
              </a:tr>
              <a:tr h="640556">
                <a:tc>
                  <a:txBody>
                    <a:bodyPr/>
                    <a:lstStyle/>
                    <a:p>
                      <a:r>
                        <a:rPr lang="cs-CZ" sz="2400" dirty="0" smtClean="0"/>
                        <a:t>blesk</a:t>
                      </a:r>
                      <a:endParaRPr lang="cs-CZ" sz="2400" dirty="0"/>
                    </a:p>
                  </a:txBody>
                  <a:tcPr marL="91435" marR="91435" marT="45717" marB="45717"/>
                </a:tc>
                <a:tc>
                  <a:txBody>
                    <a:bodyPr/>
                    <a:lstStyle/>
                    <a:p>
                      <a:r>
                        <a:rPr lang="cs-CZ" sz="2400" dirty="0" smtClean="0"/>
                        <a:t>30</a:t>
                      </a:r>
                      <a:r>
                        <a:rPr lang="cs-CZ" sz="2400" baseline="0" dirty="0" smtClean="0"/>
                        <a:t> – 100 </a:t>
                      </a:r>
                      <a:r>
                        <a:rPr lang="cs-CZ" sz="2400" baseline="0" dirty="0" err="1" smtClean="0"/>
                        <a:t>kA</a:t>
                      </a:r>
                      <a:endParaRPr lang="cs-CZ" sz="2400" dirty="0"/>
                    </a:p>
                  </a:txBody>
                  <a:tcPr marL="91435" marR="91435" marT="45717" marB="45717"/>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06520119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0" y="2962275"/>
            <a:ext cx="9144000" cy="11557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5363" name="Rectangle 5"/>
          <p:cNvSpPr>
            <a:spLocks noChangeArrowheads="1"/>
          </p:cNvSpPr>
          <p:nvPr/>
        </p:nvSpPr>
        <p:spPr bwMode="auto">
          <a:xfrm>
            <a:off x="0" y="1588"/>
            <a:ext cx="9144000" cy="61595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panose="02020603050405020304" pitchFamily="18" charset="0"/>
              </a:defRPr>
            </a:lvl1pPr>
            <a:lvl2pPr indent="-171450">
              <a:defRPr sz="2400">
                <a:solidFill>
                  <a:schemeClr val="tx1"/>
                </a:solidFill>
                <a:latin typeface="Times New Roman" panose="02020603050405020304" pitchFamily="18" charset="0"/>
              </a:defRPr>
            </a:lvl2pPr>
            <a:lvl3pPr indent="-165100">
              <a:defRPr sz="2400">
                <a:solidFill>
                  <a:schemeClr val="tx1"/>
                </a:solidFill>
                <a:latin typeface="Times New Roman" panose="02020603050405020304" pitchFamily="18" charset="0"/>
              </a:defRPr>
            </a:lvl3pPr>
            <a:lvl4pPr indent="-169863">
              <a:defRPr sz="2400">
                <a:solidFill>
                  <a:schemeClr val="tx1"/>
                </a:solidFill>
                <a:latin typeface="Times New Roman" panose="02020603050405020304" pitchFamily="18" charset="0"/>
              </a:defRPr>
            </a:lvl4pPr>
            <a:lvl5pPr indent="-173038">
              <a:defRPr sz="2400">
                <a:solidFill>
                  <a:schemeClr val="tx1"/>
                </a:solidFill>
                <a:latin typeface="Times New Roman" panose="02020603050405020304" pitchFamily="18" charset="0"/>
              </a:defRPr>
            </a:lvl5pPr>
            <a:lvl6pPr indent="-173038" eaLnBrk="0" fontAlgn="base" hangingPunct="0">
              <a:spcBef>
                <a:spcPct val="0"/>
              </a:spcBef>
              <a:spcAft>
                <a:spcPct val="0"/>
              </a:spcAft>
              <a:defRPr sz="2400">
                <a:solidFill>
                  <a:schemeClr val="tx1"/>
                </a:solidFill>
                <a:latin typeface="Times New Roman" panose="02020603050405020304" pitchFamily="18" charset="0"/>
              </a:defRPr>
            </a:lvl6pPr>
            <a:lvl7pPr indent="-173038" eaLnBrk="0" fontAlgn="base" hangingPunct="0">
              <a:spcBef>
                <a:spcPct val="0"/>
              </a:spcBef>
              <a:spcAft>
                <a:spcPct val="0"/>
              </a:spcAft>
              <a:defRPr sz="2400">
                <a:solidFill>
                  <a:schemeClr val="tx1"/>
                </a:solidFill>
                <a:latin typeface="Times New Roman" panose="02020603050405020304" pitchFamily="18" charset="0"/>
              </a:defRPr>
            </a:lvl7pPr>
            <a:lvl8pPr indent="-173038" eaLnBrk="0" fontAlgn="base" hangingPunct="0">
              <a:spcBef>
                <a:spcPct val="0"/>
              </a:spcBef>
              <a:spcAft>
                <a:spcPct val="0"/>
              </a:spcAft>
              <a:defRPr sz="2400">
                <a:solidFill>
                  <a:schemeClr val="tx1"/>
                </a:solidFill>
                <a:latin typeface="Times New Roman" panose="02020603050405020304" pitchFamily="18" charset="0"/>
              </a:defRPr>
            </a:lvl8pPr>
            <a:lvl9pPr indent="-173038"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sk-SK" altLang="cs-CZ" sz="3400" b="1" dirty="0" smtClean="0">
                <a:solidFill>
                  <a:schemeClr val="bg1"/>
                </a:solidFill>
                <a:latin typeface="Calibri" panose="020F0502020204030204" pitchFamily="34" charset="0"/>
              </a:rPr>
              <a:t>1.5b </a:t>
            </a:r>
            <a:r>
              <a:rPr lang="sk-SK" altLang="cs-CZ" sz="3400" b="1" dirty="0">
                <a:solidFill>
                  <a:schemeClr val="bg1"/>
                </a:solidFill>
                <a:latin typeface="Calibri" panose="020F0502020204030204" pitchFamily="34" charset="0"/>
              </a:rPr>
              <a:t>– ELEKTRICKÉ NAPĚTÍ A JEHO MĚŘENÍ 2/10</a:t>
            </a:r>
          </a:p>
        </p:txBody>
      </p:sp>
      <p:sp>
        <p:nvSpPr>
          <p:cNvPr id="2" name="Obdélník 1"/>
          <p:cNvSpPr>
            <a:spLocks noRot="1" noChangeAspect="1" noMove="1" noResize="1" noEditPoints="1" noAdjustHandles="1" noChangeArrowheads="1" noChangeShapeType="1" noTextEdit="1"/>
          </p:cNvSpPr>
          <p:nvPr/>
        </p:nvSpPr>
        <p:spPr>
          <a:xfrm>
            <a:off x="0" y="865317"/>
            <a:ext cx="9144000" cy="3074496"/>
          </a:xfrm>
          <a:prstGeom prst="rect">
            <a:avLst/>
          </a:prstGeom>
          <a:blipFill rotWithShape="1">
            <a:blip r:embed="rId3"/>
            <a:stretch>
              <a:fillRect l="-1000" t="-794"/>
            </a:stretch>
          </a:blipFill>
        </p:spPr>
        <p:txBody>
          <a:bodyPr/>
          <a:lstStyle/>
          <a:p>
            <a:pPr>
              <a:defRPr/>
            </a:pPr>
            <a:r>
              <a:rPr lang="cs-CZ">
                <a:noFill/>
              </a:rPr>
              <a:t> </a:t>
            </a: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Line 2"/>
          <p:cNvSpPr>
            <a:spLocks noChangeShapeType="1"/>
          </p:cNvSpPr>
          <p:nvPr/>
        </p:nvSpPr>
        <p:spPr bwMode="auto">
          <a:xfrm flipH="1">
            <a:off x="0" y="3127375"/>
            <a:ext cx="81915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prstDash val="lgDash"/>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3555" name="Line 3"/>
          <p:cNvSpPr>
            <a:spLocks noChangeShapeType="1"/>
          </p:cNvSpPr>
          <p:nvPr/>
        </p:nvSpPr>
        <p:spPr bwMode="auto">
          <a:xfrm>
            <a:off x="771525" y="3276600"/>
            <a:ext cx="7618413"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3556" name="Line 4"/>
          <p:cNvSpPr>
            <a:spLocks noChangeShapeType="1"/>
          </p:cNvSpPr>
          <p:nvPr/>
        </p:nvSpPr>
        <p:spPr bwMode="auto">
          <a:xfrm flipH="1">
            <a:off x="9525" y="3267075"/>
            <a:ext cx="81915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prstDash val="lgDash"/>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3557" name="Text Box 6"/>
          <p:cNvSpPr txBox="1">
            <a:spLocks noChangeArrowheads="1"/>
          </p:cNvSpPr>
          <p:nvPr/>
        </p:nvSpPr>
        <p:spPr bwMode="auto">
          <a:xfrm>
            <a:off x="9525" y="1841500"/>
            <a:ext cx="9134475" cy="48529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14350" indent="-514350" defTabSz="762000">
              <a:spcBef>
                <a:spcPct val="20000"/>
              </a:spcBef>
              <a:buChar char="•"/>
              <a:defRPr sz="3200">
                <a:solidFill>
                  <a:schemeClr val="tx1"/>
                </a:solidFill>
                <a:latin typeface="Times New Roman" panose="02020603050405020304" pitchFamily="18" charset="0"/>
              </a:defRPr>
            </a:lvl1pPr>
            <a:lvl2pPr marL="57150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714500" indent="-228600" defTabSz="762000">
              <a:spcBef>
                <a:spcPct val="20000"/>
              </a:spcBef>
              <a:buChar char="–"/>
              <a:defRPr sz="2000">
                <a:solidFill>
                  <a:schemeClr val="tx1"/>
                </a:solidFill>
                <a:latin typeface="Times New Roman" panose="02020603050405020304" pitchFamily="18" charset="0"/>
              </a:defRPr>
            </a:lvl4pPr>
            <a:lvl5pPr marL="2286000" indent="-228600" defTabSz="762000">
              <a:spcBef>
                <a:spcPct val="20000"/>
              </a:spcBef>
              <a:buChar char="•"/>
              <a:defRPr sz="2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15000"/>
              </a:spcAft>
              <a:buFont typeface="Times New Roman" panose="02020603050405020304" pitchFamily="18" charset="0"/>
              <a:buAutoNum type="arabicPeriod"/>
            </a:pPr>
            <a:r>
              <a:rPr lang="cs-CZ" altLang="cs-CZ" sz="2800"/>
              <a:t>Jednotkou elektrického proudu je ..................................... .</a:t>
            </a:r>
          </a:p>
          <a:p>
            <a:pPr>
              <a:spcBef>
                <a:spcPct val="0"/>
              </a:spcBef>
              <a:spcAft>
                <a:spcPct val="15000"/>
              </a:spcAft>
              <a:buFont typeface="Times New Roman" panose="02020603050405020304" pitchFamily="18" charset="0"/>
              <a:buAutoNum type="arabicPeriod"/>
            </a:pPr>
            <a:r>
              <a:rPr lang="cs-CZ" altLang="cs-CZ" sz="2800"/>
              <a:t>Elektrický proud je  .................... pohyb ……………</a:t>
            </a:r>
            <a:br>
              <a:rPr lang="cs-CZ" altLang="cs-CZ" sz="2800"/>
            </a:br>
            <a:r>
              <a:rPr lang="cs-CZ" altLang="cs-CZ" sz="2800"/>
              <a:t>částic s …………………………. .</a:t>
            </a:r>
          </a:p>
          <a:p>
            <a:pPr>
              <a:spcBef>
                <a:spcPct val="0"/>
              </a:spcBef>
              <a:spcAft>
                <a:spcPct val="15000"/>
              </a:spcAft>
              <a:buFont typeface="Times New Roman" panose="02020603050405020304" pitchFamily="18" charset="0"/>
              <a:buAutoNum type="arabicPeriod"/>
            </a:pPr>
            <a:r>
              <a:rPr lang="cs-CZ" altLang="cs-CZ" sz="2800"/>
              <a:t>Elektrický proud měříme ……….........</a:t>
            </a:r>
          </a:p>
          <a:p>
            <a:pPr>
              <a:spcBef>
                <a:spcPct val="0"/>
              </a:spcBef>
              <a:spcAft>
                <a:spcPct val="15000"/>
              </a:spcAft>
              <a:buFont typeface="Times New Roman" panose="02020603050405020304" pitchFamily="18" charset="0"/>
              <a:buAutoNum type="arabicPeriod"/>
            </a:pPr>
            <a:r>
              <a:rPr lang="cs-CZ" altLang="cs-CZ" sz="2800"/>
              <a:t>Směr elektrického proudu je dán dohodu jako směr pohybu</a:t>
            </a:r>
            <a:br>
              <a:rPr lang="cs-CZ" altLang="cs-CZ" sz="2800"/>
            </a:br>
            <a:r>
              <a:rPr lang="cs-CZ" altLang="cs-CZ" sz="2800"/>
              <a:t>……………………. </a:t>
            </a:r>
          </a:p>
          <a:p>
            <a:pPr>
              <a:spcBef>
                <a:spcPct val="0"/>
              </a:spcBef>
              <a:spcAft>
                <a:spcPct val="15000"/>
              </a:spcAft>
              <a:buFont typeface="Times New Roman" panose="02020603050405020304" pitchFamily="18" charset="0"/>
              <a:buAutoNum type="arabicPeriod"/>
            </a:pPr>
            <a:r>
              <a:rPr lang="cs-CZ" altLang="cs-CZ" sz="2800"/>
              <a:t>Symbol na obrázku představuje  ..................... proud.</a:t>
            </a:r>
          </a:p>
          <a:p>
            <a:pPr>
              <a:spcBef>
                <a:spcPct val="0"/>
              </a:spcBef>
              <a:spcAft>
                <a:spcPct val="15000"/>
              </a:spcAft>
              <a:buFont typeface="Times New Roman" panose="02020603050405020304" pitchFamily="18" charset="0"/>
              <a:buAutoNum type="arabicPeriod"/>
            </a:pPr>
            <a:endParaRPr lang="cs-CZ" altLang="cs-CZ" sz="2800"/>
          </a:p>
          <a:p>
            <a:pPr>
              <a:spcBef>
                <a:spcPct val="0"/>
              </a:spcBef>
              <a:spcAft>
                <a:spcPct val="15000"/>
              </a:spcAft>
              <a:buFont typeface="Times New Roman" panose="02020603050405020304" pitchFamily="18" charset="0"/>
              <a:buAutoNum type="arabicPeriod"/>
            </a:pPr>
            <a:endParaRPr lang="cs-CZ" altLang="cs-CZ" sz="2800"/>
          </a:p>
          <a:p>
            <a:pPr>
              <a:spcBef>
                <a:spcPct val="0"/>
              </a:spcBef>
              <a:spcAft>
                <a:spcPct val="15000"/>
              </a:spcAft>
              <a:buFont typeface="Times New Roman" panose="02020603050405020304" pitchFamily="18" charset="0"/>
              <a:buAutoNum type="arabicPeriod"/>
            </a:pPr>
            <a:r>
              <a:rPr lang="cs-CZ" altLang="cs-CZ" sz="2800"/>
              <a:t>Na fotografii je průběh …………. proudu.</a:t>
            </a:r>
          </a:p>
        </p:txBody>
      </p:sp>
      <p:sp>
        <p:nvSpPr>
          <p:cNvPr id="174087" name="Text Box 7"/>
          <p:cNvSpPr txBox="1">
            <a:spLocks noChangeArrowheads="1"/>
          </p:cNvSpPr>
          <p:nvPr/>
        </p:nvSpPr>
        <p:spPr bwMode="auto">
          <a:xfrm>
            <a:off x="5935663" y="1782763"/>
            <a:ext cx="971550" cy="4619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har char="•"/>
              <a:defRPr sz="3200">
                <a:solidFill>
                  <a:schemeClr val="tx1"/>
                </a:solidFill>
                <a:latin typeface="Times New Roman" panose="02020603050405020304" pitchFamily="18" charset="0"/>
              </a:defRPr>
            </a:lvl1pPr>
            <a:lvl2pPr marL="57150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714500" indent="-228600" defTabSz="762000">
              <a:spcBef>
                <a:spcPct val="20000"/>
              </a:spcBef>
              <a:buChar char="–"/>
              <a:defRPr sz="2000">
                <a:solidFill>
                  <a:schemeClr val="tx1"/>
                </a:solidFill>
                <a:latin typeface="Times New Roman" panose="02020603050405020304" pitchFamily="18" charset="0"/>
              </a:defRPr>
            </a:lvl4pPr>
            <a:lvl5pPr marL="2286000" indent="-228600" defTabSz="762000">
              <a:spcBef>
                <a:spcPct val="20000"/>
              </a:spcBef>
              <a:buChar char="•"/>
              <a:defRPr sz="2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15000"/>
              </a:spcAft>
              <a:buFontTx/>
              <a:buNone/>
            </a:pPr>
            <a:r>
              <a:rPr lang="sk-SK" altLang="cs-CZ" sz="2400" i="1">
                <a:solidFill>
                  <a:srgbClr val="FF0000"/>
                </a:solidFill>
              </a:rPr>
              <a:t>ampér</a:t>
            </a:r>
          </a:p>
        </p:txBody>
      </p:sp>
      <p:sp>
        <p:nvSpPr>
          <p:cNvPr id="174088" name="Text Box 8"/>
          <p:cNvSpPr txBox="1">
            <a:spLocks noChangeArrowheads="1"/>
          </p:cNvSpPr>
          <p:nvPr/>
        </p:nvSpPr>
        <p:spPr bwMode="auto">
          <a:xfrm>
            <a:off x="2249488" y="2757488"/>
            <a:ext cx="2736850" cy="4619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har char="•"/>
              <a:defRPr sz="3200">
                <a:solidFill>
                  <a:schemeClr val="tx1"/>
                </a:solidFill>
                <a:latin typeface="Times New Roman" panose="02020603050405020304" pitchFamily="18" charset="0"/>
              </a:defRPr>
            </a:lvl1pPr>
            <a:lvl2pPr marL="57150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714500" indent="-228600" defTabSz="762000">
              <a:spcBef>
                <a:spcPct val="20000"/>
              </a:spcBef>
              <a:buChar char="–"/>
              <a:defRPr sz="2000">
                <a:solidFill>
                  <a:schemeClr val="tx1"/>
                </a:solidFill>
                <a:latin typeface="Times New Roman" panose="02020603050405020304" pitchFamily="18" charset="0"/>
              </a:defRPr>
            </a:lvl4pPr>
            <a:lvl5pPr marL="2286000" indent="-228600" defTabSz="762000">
              <a:spcBef>
                <a:spcPct val="20000"/>
              </a:spcBef>
              <a:buChar char="•"/>
              <a:defRPr sz="2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15000"/>
              </a:spcAft>
              <a:buFontTx/>
              <a:buNone/>
            </a:pPr>
            <a:r>
              <a:rPr lang="sk-SK" altLang="cs-CZ" sz="2400" i="1">
                <a:solidFill>
                  <a:srgbClr val="FF0000"/>
                </a:solidFill>
              </a:rPr>
              <a:t>elektrickým nábojem</a:t>
            </a:r>
          </a:p>
        </p:txBody>
      </p:sp>
      <p:sp>
        <p:nvSpPr>
          <p:cNvPr id="174091" name="Text Box 11"/>
          <p:cNvSpPr txBox="1">
            <a:spLocks noChangeArrowheads="1"/>
          </p:cNvSpPr>
          <p:nvPr/>
        </p:nvSpPr>
        <p:spPr bwMode="auto">
          <a:xfrm>
            <a:off x="4186238" y="3187700"/>
            <a:ext cx="1882775" cy="4619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har char="•"/>
              <a:defRPr sz="3200">
                <a:solidFill>
                  <a:schemeClr val="tx1"/>
                </a:solidFill>
                <a:latin typeface="Times New Roman" panose="02020603050405020304" pitchFamily="18" charset="0"/>
              </a:defRPr>
            </a:lvl1pPr>
            <a:lvl2pPr marL="57150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714500" indent="-228600" defTabSz="762000">
              <a:spcBef>
                <a:spcPct val="20000"/>
              </a:spcBef>
              <a:buChar char="–"/>
              <a:defRPr sz="2000">
                <a:solidFill>
                  <a:schemeClr val="tx1"/>
                </a:solidFill>
                <a:latin typeface="Times New Roman" panose="02020603050405020304" pitchFamily="18" charset="0"/>
              </a:defRPr>
            </a:lvl4pPr>
            <a:lvl5pPr marL="2286000" indent="-228600" defTabSz="762000">
              <a:spcBef>
                <a:spcPct val="20000"/>
              </a:spcBef>
              <a:buChar char="•"/>
              <a:defRPr sz="2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15000"/>
              </a:spcAft>
              <a:buFontTx/>
              <a:buNone/>
            </a:pPr>
            <a:r>
              <a:rPr lang="sk-SK" altLang="cs-CZ" sz="2400" i="1">
                <a:solidFill>
                  <a:srgbClr val="FF0000"/>
                </a:solidFill>
              </a:rPr>
              <a:t>ampérmetrem</a:t>
            </a:r>
          </a:p>
        </p:txBody>
      </p:sp>
      <p:sp>
        <p:nvSpPr>
          <p:cNvPr id="174092" name="Text Box 12"/>
          <p:cNvSpPr txBox="1">
            <a:spLocks noChangeArrowheads="1"/>
          </p:cNvSpPr>
          <p:nvPr/>
        </p:nvSpPr>
        <p:spPr bwMode="auto">
          <a:xfrm>
            <a:off x="179388" y="904875"/>
            <a:ext cx="2265362" cy="5953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har char="•"/>
              <a:defRPr sz="3200">
                <a:solidFill>
                  <a:schemeClr val="tx1"/>
                </a:solidFill>
                <a:latin typeface="Times New Roman" panose="02020603050405020304" pitchFamily="18" charset="0"/>
              </a:defRPr>
            </a:lvl1pPr>
            <a:lvl2pPr marL="57150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714500" indent="-228600" defTabSz="762000">
              <a:spcBef>
                <a:spcPct val="20000"/>
              </a:spcBef>
              <a:buChar char="–"/>
              <a:defRPr sz="2000">
                <a:solidFill>
                  <a:schemeClr val="tx1"/>
                </a:solidFill>
                <a:latin typeface="Times New Roman" panose="02020603050405020304" pitchFamily="18" charset="0"/>
              </a:defRPr>
            </a:lvl4pPr>
            <a:lvl5pPr marL="2286000" indent="-228600" defTabSz="762000">
              <a:spcBef>
                <a:spcPct val="20000"/>
              </a:spcBef>
              <a:buChar char="•"/>
              <a:defRPr sz="2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15000"/>
              </a:spcAft>
              <a:buFontTx/>
              <a:buNone/>
            </a:pPr>
            <a:r>
              <a:rPr lang="sk-SK" altLang="cs-CZ" sz="3300">
                <a:solidFill>
                  <a:srgbClr val="FF0000"/>
                </a:solidFill>
              </a:rPr>
              <a:t>Zopakujte si</a:t>
            </a:r>
          </a:p>
        </p:txBody>
      </p:sp>
      <p:sp>
        <p:nvSpPr>
          <p:cNvPr id="174095" name="Text Box 15"/>
          <p:cNvSpPr txBox="1">
            <a:spLocks noChangeArrowheads="1"/>
          </p:cNvSpPr>
          <p:nvPr/>
        </p:nvSpPr>
        <p:spPr bwMode="auto">
          <a:xfrm>
            <a:off x="5302250" y="4573588"/>
            <a:ext cx="1808163" cy="4619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har char="•"/>
              <a:defRPr sz="3200">
                <a:solidFill>
                  <a:schemeClr val="tx1"/>
                </a:solidFill>
                <a:latin typeface="Times New Roman" panose="02020603050405020304" pitchFamily="18" charset="0"/>
              </a:defRPr>
            </a:lvl1pPr>
            <a:lvl2pPr marL="57150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714500" indent="-228600" defTabSz="762000">
              <a:spcBef>
                <a:spcPct val="20000"/>
              </a:spcBef>
              <a:buChar char="–"/>
              <a:defRPr sz="2000">
                <a:solidFill>
                  <a:schemeClr val="tx1"/>
                </a:solidFill>
                <a:latin typeface="Times New Roman" panose="02020603050405020304" pitchFamily="18" charset="0"/>
              </a:defRPr>
            </a:lvl4pPr>
            <a:lvl5pPr marL="2286000" indent="-228600" defTabSz="762000">
              <a:spcBef>
                <a:spcPct val="20000"/>
              </a:spcBef>
              <a:buChar char="•"/>
              <a:defRPr sz="2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15000"/>
              </a:spcAft>
              <a:buFontTx/>
              <a:buNone/>
            </a:pPr>
            <a:r>
              <a:rPr lang="sk-SK" altLang="cs-CZ" sz="2400" i="1">
                <a:solidFill>
                  <a:srgbClr val="FF0000"/>
                </a:solidFill>
              </a:rPr>
              <a:t>stejnosměrný</a:t>
            </a:r>
          </a:p>
        </p:txBody>
      </p:sp>
      <p:sp>
        <p:nvSpPr>
          <p:cNvPr id="23563" name="Rectangle 5"/>
          <p:cNvSpPr>
            <a:spLocks noChangeArrowheads="1"/>
          </p:cNvSpPr>
          <p:nvPr/>
        </p:nvSpPr>
        <p:spPr bwMode="auto">
          <a:xfrm>
            <a:off x="0" y="1588"/>
            <a:ext cx="9144000" cy="61595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panose="02020603050405020304" pitchFamily="18" charset="0"/>
              </a:defRPr>
            </a:lvl1pPr>
            <a:lvl2pPr indent="-171450">
              <a:defRPr sz="2400">
                <a:solidFill>
                  <a:schemeClr val="tx1"/>
                </a:solidFill>
                <a:latin typeface="Times New Roman" panose="02020603050405020304" pitchFamily="18" charset="0"/>
              </a:defRPr>
            </a:lvl2pPr>
            <a:lvl3pPr indent="-165100">
              <a:defRPr sz="2400">
                <a:solidFill>
                  <a:schemeClr val="tx1"/>
                </a:solidFill>
                <a:latin typeface="Times New Roman" panose="02020603050405020304" pitchFamily="18" charset="0"/>
              </a:defRPr>
            </a:lvl3pPr>
            <a:lvl4pPr indent="-169863">
              <a:defRPr sz="2400">
                <a:solidFill>
                  <a:schemeClr val="tx1"/>
                </a:solidFill>
                <a:latin typeface="Times New Roman" panose="02020603050405020304" pitchFamily="18" charset="0"/>
              </a:defRPr>
            </a:lvl4pPr>
            <a:lvl5pPr indent="-173038">
              <a:defRPr sz="2400">
                <a:solidFill>
                  <a:schemeClr val="tx1"/>
                </a:solidFill>
                <a:latin typeface="Times New Roman" panose="02020603050405020304" pitchFamily="18" charset="0"/>
              </a:defRPr>
            </a:lvl5pPr>
            <a:lvl6pPr indent="-173038" eaLnBrk="0" fontAlgn="base" hangingPunct="0">
              <a:spcBef>
                <a:spcPct val="0"/>
              </a:spcBef>
              <a:spcAft>
                <a:spcPct val="0"/>
              </a:spcAft>
              <a:defRPr sz="2400">
                <a:solidFill>
                  <a:schemeClr val="tx1"/>
                </a:solidFill>
                <a:latin typeface="Times New Roman" panose="02020603050405020304" pitchFamily="18" charset="0"/>
              </a:defRPr>
            </a:lvl6pPr>
            <a:lvl7pPr indent="-173038" eaLnBrk="0" fontAlgn="base" hangingPunct="0">
              <a:spcBef>
                <a:spcPct val="0"/>
              </a:spcBef>
              <a:spcAft>
                <a:spcPct val="0"/>
              </a:spcAft>
              <a:defRPr sz="2400">
                <a:solidFill>
                  <a:schemeClr val="tx1"/>
                </a:solidFill>
                <a:latin typeface="Times New Roman" panose="02020603050405020304" pitchFamily="18" charset="0"/>
              </a:defRPr>
            </a:lvl7pPr>
            <a:lvl8pPr indent="-173038" eaLnBrk="0" fontAlgn="base" hangingPunct="0">
              <a:spcBef>
                <a:spcPct val="0"/>
              </a:spcBef>
              <a:spcAft>
                <a:spcPct val="0"/>
              </a:spcAft>
              <a:defRPr sz="2400">
                <a:solidFill>
                  <a:schemeClr val="tx1"/>
                </a:solidFill>
                <a:latin typeface="Times New Roman" panose="02020603050405020304" pitchFamily="18" charset="0"/>
              </a:defRPr>
            </a:lvl8pPr>
            <a:lvl9pPr indent="-173038"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sk-SK" altLang="cs-CZ" sz="3400" b="1" dirty="0" smtClean="0">
                <a:solidFill>
                  <a:schemeClr val="bg1"/>
                </a:solidFill>
                <a:latin typeface="Calibri" panose="020F0502020204030204" pitchFamily="34" charset="0"/>
              </a:rPr>
              <a:t>1.5c</a:t>
            </a:r>
            <a:r>
              <a:rPr lang="sk-SK" altLang="cs-CZ" sz="3400" b="1" dirty="0" smtClean="0">
                <a:solidFill>
                  <a:schemeClr val="bg1"/>
                </a:solidFill>
                <a:latin typeface="Calibri" panose="020F0502020204030204" pitchFamily="34" charset="0"/>
              </a:rPr>
              <a:t> </a:t>
            </a:r>
            <a:r>
              <a:rPr lang="sk-SK" altLang="cs-CZ" sz="3400" b="1" dirty="0">
                <a:solidFill>
                  <a:schemeClr val="bg1"/>
                </a:solidFill>
                <a:latin typeface="Calibri" panose="020F0502020204030204" pitchFamily="34" charset="0"/>
              </a:rPr>
              <a:t>– ELEKTRICKÝ PROUD A JEHO MĚŘENÍ</a:t>
            </a:r>
          </a:p>
        </p:txBody>
      </p:sp>
      <p:sp>
        <p:nvSpPr>
          <p:cNvPr id="13" name="Text Box 15"/>
          <p:cNvSpPr txBox="1">
            <a:spLocks noChangeArrowheads="1"/>
          </p:cNvSpPr>
          <p:nvPr/>
        </p:nvSpPr>
        <p:spPr bwMode="auto">
          <a:xfrm>
            <a:off x="622300" y="4129088"/>
            <a:ext cx="2932113" cy="4619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har char="•"/>
              <a:defRPr sz="3200">
                <a:solidFill>
                  <a:schemeClr val="tx1"/>
                </a:solidFill>
                <a:latin typeface="Times New Roman" panose="02020603050405020304" pitchFamily="18" charset="0"/>
              </a:defRPr>
            </a:lvl1pPr>
            <a:lvl2pPr marL="57150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714500" indent="-228600" defTabSz="762000">
              <a:spcBef>
                <a:spcPct val="20000"/>
              </a:spcBef>
              <a:buChar char="–"/>
              <a:defRPr sz="2000">
                <a:solidFill>
                  <a:schemeClr val="tx1"/>
                </a:solidFill>
                <a:latin typeface="Times New Roman" panose="02020603050405020304" pitchFamily="18" charset="0"/>
              </a:defRPr>
            </a:lvl4pPr>
            <a:lvl5pPr marL="2286000" indent="-228600" defTabSz="762000">
              <a:spcBef>
                <a:spcPct val="20000"/>
              </a:spcBef>
              <a:buChar char="•"/>
              <a:defRPr sz="2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15000"/>
              </a:spcAft>
              <a:buFontTx/>
              <a:buNone/>
            </a:pPr>
            <a:r>
              <a:rPr lang="sk-SK" altLang="cs-CZ" sz="2400" i="1">
                <a:solidFill>
                  <a:srgbClr val="FF0000"/>
                </a:solidFill>
              </a:rPr>
              <a:t>kladně nabitých částic</a:t>
            </a:r>
          </a:p>
        </p:txBody>
      </p:sp>
      <p:sp>
        <p:nvSpPr>
          <p:cNvPr id="15" name="Text Box 7"/>
          <p:cNvSpPr txBox="1">
            <a:spLocks noChangeArrowheads="1"/>
          </p:cNvSpPr>
          <p:nvPr/>
        </p:nvSpPr>
        <p:spPr bwMode="auto">
          <a:xfrm>
            <a:off x="3611563" y="2298700"/>
            <a:ext cx="1639887" cy="4619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har char="•"/>
              <a:defRPr sz="3200">
                <a:solidFill>
                  <a:schemeClr val="tx1"/>
                </a:solidFill>
                <a:latin typeface="Times New Roman" panose="02020603050405020304" pitchFamily="18" charset="0"/>
              </a:defRPr>
            </a:lvl1pPr>
            <a:lvl2pPr marL="57150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714500" indent="-228600" defTabSz="762000">
              <a:spcBef>
                <a:spcPct val="20000"/>
              </a:spcBef>
              <a:buChar char="–"/>
              <a:defRPr sz="2000">
                <a:solidFill>
                  <a:schemeClr val="tx1"/>
                </a:solidFill>
                <a:latin typeface="Times New Roman" panose="02020603050405020304" pitchFamily="18" charset="0"/>
              </a:defRPr>
            </a:lvl4pPr>
            <a:lvl5pPr marL="2286000" indent="-228600" defTabSz="762000">
              <a:spcBef>
                <a:spcPct val="20000"/>
              </a:spcBef>
              <a:buChar char="•"/>
              <a:defRPr sz="2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15000"/>
              </a:spcAft>
              <a:buFontTx/>
              <a:buNone/>
            </a:pPr>
            <a:r>
              <a:rPr lang="sk-SK" altLang="cs-CZ" sz="2400" i="1">
                <a:solidFill>
                  <a:srgbClr val="FF0000"/>
                </a:solidFill>
              </a:rPr>
              <a:t>uspořádaný</a:t>
            </a:r>
          </a:p>
        </p:txBody>
      </p:sp>
      <p:sp>
        <p:nvSpPr>
          <p:cNvPr id="16" name="Text Box 7"/>
          <p:cNvSpPr txBox="1">
            <a:spLocks noChangeArrowheads="1"/>
          </p:cNvSpPr>
          <p:nvPr/>
        </p:nvSpPr>
        <p:spPr bwMode="auto">
          <a:xfrm>
            <a:off x="6546850" y="2257425"/>
            <a:ext cx="1139825" cy="4619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har char="•"/>
              <a:defRPr sz="3200">
                <a:solidFill>
                  <a:schemeClr val="tx1"/>
                </a:solidFill>
                <a:latin typeface="Times New Roman" panose="02020603050405020304" pitchFamily="18" charset="0"/>
              </a:defRPr>
            </a:lvl1pPr>
            <a:lvl2pPr marL="57150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714500" indent="-228600" defTabSz="762000">
              <a:spcBef>
                <a:spcPct val="20000"/>
              </a:spcBef>
              <a:buChar char="–"/>
              <a:defRPr sz="2000">
                <a:solidFill>
                  <a:schemeClr val="tx1"/>
                </a:solidFill>
                <a:latin typeface="Times New Roman" panose="02020603050405020304" pitchFamily="18" charset="0"/>
              </a:defRPr>
            </a:lvl4pPr>
            <a:lvl5pPr marL="2286000" indent="-228600" defTabSz="762000">
              <a:spcBef>
                <a:spcPct val="20000"/>
              </a:spcBef>
              <a:buChar char="•"/>
              <a:defRPr sz="2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15000"/>
              </a:spcAft>
              <a:buFontTx/>
              <a:buNone/>
            </a:pPr>
            <a:r>
              <a:rPr lang="sk-SK" altLang="cs-CZ" sz="2400" i="1">
                <a:solidFill>
                  <a:srgbClr val="FF0000"/>
                </a:solidFill>
              </a:rPr>
              <a:t>volných</a:t>
            </a:r>
          </a:p>
        </p:txBody>
      </p:sp>
      <p:pic>
        <p:nvPicPr>
          <p:cNvPr id="23567" name="Picture 10" descr="pre"/>
          <p:cNvPicPr>
            <a:picLocks noChangeAspect="1" noChangeArrowheads="1"/>
          </p:cNvPicPr>
          <p:nvPr/>
        </p:nvPicPr>
        <p:blipFill>
          <a:blip r:embed="rId3">
            <a:extLst>
              <a:ext uri="{28A0092B-C50C-407E-A947-70E740481C1C}">
                <a14:useLocalDpi xmlns:a14="http://schemas.microsoft.com/office/drawing/2010/main" val="0"/>
              </a:ext>
            </a:extLst>
          </a:blip>
          <a:srcRect l="37405" t="40057" r="36243" b="41589"/>
          <a:stretch>
            <a:fillRect/>
          </a:stretch>
        </p:blipFill>
        <p:spPr bwMode="auto">
          <a:xfrm>
            <a:off x="622300" y="5208588"/>
            <a:ext cx="752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5"/>
          <p:cNvSpPr txBox="1">
            <a:spLocks noChangeArrowheads="1"/>
          </p:cNvSpPr>
          <p:nvPr/>
        </p:nvSpPr>
        <p:spPr bwMode="auto">
          <a:xfrm>
            <a:off x="4084638" y="6057900"/>
            <a:ext cx="1482725" cy="4619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har char="•"/>
              <a:defRPr sz="3200">
                <a:solidFill>
                  <a:schemeClr val="tx1"/>
                </a:solidFill>
                <a:latin typeface="Times New Roman" panose="02020603050405020304" pitchFamily="18" charset="0"/>
              </a:defRPr>
            </a:lvl1pPr>
            <a:lvl2pPr marL="57150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714500" indent="-228600" defTabSz="762000">
              <a:spcBef>
                <a:spcPct val="20000"/>
              </a:spcBef>
              <a:buChar char="–"/>
              <a:defRPr sz="2000">
                <a:solidFill>
                  <a:schemeClr val="tx1"/>
                </a:solidFill>
                <a:latin typeface="Times New Roman" panose="02020603050405020304" pitchFamily="18" charset="0"/>
              </a:defRPr>
            </a:lvl4pPr>
            <a:lvl5pPr marL="2286000" indent="-228600" defTabSz="762000">
              <a:spcBef>
                <a:spcPct val="20000"/>
              </a:spcBef>
              <a:buChar char="•"/>
              <a:defRPr sz="2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15000"/>
              </a:spcAft>
              <a:buFontTx/>
              <a:buNone/>
            </a:pPr>
            <a:r>
              <a:rPr lang="sk-SK" altLang="cs-CZ" sz="2400" i="1">
                <a:solidFill>
                  <a:srgbClr val="FF0000"/>
                </a:solidFill>
              </a:rPr>
              <a:t>střídavého</a:t>
            </a:r>
          </a:p>
        </p:txBody>
      </p:sp>
      <p:pic>
        <p:nvPicPr>
          <p:cNvPr id="23569" name="Picture 16" descr="http://www.pira.cz/ext/jm/obrazky/Prubeh_vystup.jpg"/>
          <p:cNvPicPr>
            <a:picLocks noChangeAspect="1" noChangeArrowheads="1"/>
          </p:cNvPicPr>
          <p:nvPr/>
        </p:nvPicPr>
        <p:blipFill>
          <a:blip r:embed="rId4">
            <a:extLst>
              <a:ext uri="{28A0092B-C50C-407E-A947-70E740481C1C}">
                <a14:useLocalDpi xmlns:a14="http://schemas.microsoft.com/office/drawing/2010/main" val="0"/>
              </a:ext>
            </a:extLst>
          </a:blip>
          <a:srcRect l="18086" t="28140" r="17174" b="20747"/>
          <a:stretch>
            <a:fillRect/>
          </a:stretch>
        </p:blipFill>
        <p:spPr bwMode="auto">
          <a:xfrm>
            <a:off x="6907213" y="5397500"/>
            <a:ext cx="174625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528370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4092"/>
                                        </p:tgtEl>
                                        <p:attrNameLst>
                                          <p:attrName>style.visibility</p:attrName>
                                        </p:attrNameLst>
                                      </p:cBhvr>
                                      <p:to>
                                        <p:strVal val="visible"/>
                                      </p:to>
                                    </p:set>
                                    <p:animEffect transition="in" filter="wipe(left)">
                                      <p:cBhvr>
                                        <p:cTn id="7" dur="500"/>
                                        <p:tgtEl>
                                          <p:spTgt spid="1740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087"/>
                                        </p:tgtEl>
                                        <p:attrNameLst>
                                          <p:attrName>style.visibility</p:attrName>
                                        </p:attrNameLst>
                                      </p:cBhvr>
                                      <p:to>
                                        <p:strVal val="visible"/>
                                      </p:to>
                                    </p:set>
                                    <p:animEffect transition="in" filter="wipe(left)">
                                      <p:cBhvr>
                                        <p:cTn id="12" dur="500"/>
                                        <p:tgtEl>
                                          <p:spTgt spid="1740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4088"/>
                                        </p:tgtEl>
                                        <p:attrNameLst>
                                          <p:attrName>style.visibility</p:attrName>
                                        </p:attrNameLst>
                                      </p:cBhvr>
                                      <p:to>
                                        <p:strVal val="visible"/>
                                      </p:to>
                                    </p:set>
                                    <p:animEffect transition="in" filter="wipe(left)">
                                      <p:cBhvr>
                                        <p:cTn id="27" dur="500"/>
                                        <p:tgtEl>
                                          <p:spTgt spid="17408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4091"/>
                                        </p:tgtEl>
                                        <p:attrNameLst>
                                          <p:attrName>style.visibility</p:attrName>
                                        </p:attrNameLst>
                                      </p:cBhvr>
                                      <p:to>
                                        <p:strVal val="visible"/>
                                      </p:to>
                                    </p:set>
                                    <p:animEffect transition="in" filter="wipe(left)">
                                      <p:cBhvr>
                                        <p:cTn id="32" dur="500"/>
                                        <p:tgtEl>
                                          <p:spTgt spid="17409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4095"/>
                                        </p:tgtEl>
                                        <p:attrNameLst>
                                          <p:attrName>style.visibility</p:attrName>
                                        </p:attrNameLst>
                                      </p:cBhvr>
                                      <p:to>
                                        <p:strVal val="visible"/>
                                      </p:to>
                                    </p:set>
                                    <p:animEffect transition="in" filter="wipe(left)">
                                      <p:cBhvr>
                                        <p:cTn id="42" dur="500"/>
                                        <p:tgtEl>
                                          <p:spTgt spid="17409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7" grpId="0" autoUpdateAnimBg="0"/>
      <p:bldP spid="174088" grpId="0" autoUpdateAnimBg="0"/>
      <p:bldP spid="174091" grpId="0" autoUpdateAnimBg="0"/>
      <p:bldP spid="174092" grpId="0" autoUpdateAnimBg="0"/>
      <p:bldP spid="174095" grpId="0" autoUpdateAnimBg="0"/>
      <p:bldP spid="13" grpId="0" autoUpdateAnimBg="0"/>
      <p:bldP spid="15" grpId="0" autoUpdateAnimBg="0"/>
      <p:bldP spid="16" grpId="0" autoUpdateAnimBg="0"/>
      <p:bldP spid="18"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0" y="1588"/>
            <a:ext cx="9144000" cy="61595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panose="02020603050405020304" pitchFamily="18" charset="0"/>
              </a:defRPr>
            </a:lvl1pPr>
            <a:lvl2pPr indent="-171450">
              <a:defRPr sz="2400">
                <a:solidFill>
                  <a:schemeClr val="tx1"/>
                </a:solidFill>
                <a:latin typeface="Times New Roman" panose="02020603050405020304" pitchFamily="18" charset="0"/>
              </a:defRPr>
            </a:lvl2pPr>
            <a:lvl3pPr indent="-165100">
              <a:defRPr sz="2400">
                <a:solidFill>
                  <a:schemeClr val="tx1"/>
                </a:solidFill>
                <a:latin typeface="Times New Roman" panose="02020603050405020304" pitchFamily="18" charset="0"/>
              </a:defRPr>
            </a:lvl3pPr>
            <a:lvl4pPr indent="-169863">
              <a:defRPr sz="2400">
                <a:solidFill>
                  <a:schemeClr val="tx1"/>
                </a:solidFill>
                <a:latin typeface="Times New Roman" panose="02020603050405020304" pitchFamily="18" charset="0"/>
              </a:defRPr>
            </a:lvl4pPr>
            <a:lvl5pPr indent="-173038">
              <a:defRPr sz="2400">
                <a:solidFill>
                  <a:schemeClr val="tx1"/>
                </a:solidFill>
                <a:latin typeface="Times New Roman" panose="02020603050405020304" pitchFamily="18" charset="0"/>
              </a:defRPr>
            </a:lvl5pPr>
            <a:lvl6pPr indent="-173038" eaLnBrk="0" fontAlgn="base" hangingPunct="0">
              <a:spcBef>
                <a:spcPct val="0"/>
              </a:spcBef>
              <a:spcAft>
                <a:spcPct val="0"/>
              </a:spcAft>
              <a:defRPr sz="2400">
                <a:solidFill>
                  <a:schemeClr val="tx1"/>
                </a:solidFill>
                <a:latin typeface="Times New Roman" panose="02020603050405020304" pitchFamily="18" charset="0"/>
              </a:defRPr>
            </a:lvl6pPr>
            <a:lvl7pPr indent="-173038" eaLnBrk="0" fontAlgn="base" hangingPunct="0">
              <a:spcBef>
                <a:spcPct val="0"/>
              </a:spcBef>
              <a:spcAft>
                <a:spcPct val="0"/>
              </a:spcAft>
              <a:defRPr sz="2400">
                <a:solidFill>
                  <a:schemeClr val="tx1"/>
                </a:solidFill>
                <a:latin typeface="Times New Roman" panose="02020603050405020304" pitchFamily="18" charset="0"/>
              </a:defRPr>
            </a:lvl7pPr>
            <a:lvl8pPr indent="-173038" eaLnBrk="0" fontAlgn="base" hangingPunct="0">
              <a:spcBef>
                <a:spcPct val="0"/>
              </a:spcBef>
              <a:spcAft>
                <a:spcPct val="0"/>
              </a:spcAft>
              <a:defRPr sz="2400">
                <a:solidFill>
                  <a:schemeClr val="tx1"/>
                </a:solidFill>
                <a:latin typeface="Times New Roman" panose="02020603050405020304" pitchFamily="18" charset="0"/>
              </a:defRPr>
            </a:lvl8pPr>
            <a:lvl9pPr indent="-173038"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sk-SK" altLang="cs-CZ" sz="3400" b="1" dirty="0" smtClean="0">
                <a:solidFill>
                  <a:schemeClr val="bg1"/>
                </a:solidFill>
                <a:latin typeface="Calibri" panose="020F0502020204030204" pitchFamily="34" charset="0"/>
              </a:rPr>
              <a:t>1.5b</a:t>
            </a:r>
            <a:r>
              <a:rPr lang="sk-SK" altLang="cs-CZ" sz="3400" b="1" dirty="0" smtClean="0">
                <a:solidFill>
                  <a:schemeClr val="bg1"/>
                </a:solidFill>
                <a:latin typeface="Calibri" panose="020F0502020204030204" pitchFamily="34" charset="0"/>
              </a:rPr>
              <a:t> </a:t>
            </a:r>
            <a:r>
              <a:rPr lang="sk-SK" altLang="cs-CZ" sz="3400" b="1" dirty="0">
                <a:solidFill>
                  <a:schemeClr val="bg1"/>
                </a:solidFill>
                <a:latin typeface="Calibri" panose="020F0502020204030204" pitchFamily="34" charset="0"/>
              </a:rPr>
              <a:t>– ELEKTRICKÉ NAPĚTÍ A JEHO MĚŘENÍ 3/10</a:t>
            </a:r>
          </a:p>
        </p:txBody>
      </p:sp>
      <p:sp>
        <p:nvSpPr>
          <p:cNvPr id="16387" name="TextovéPole 4"/>
          <p:cNvSpPr txBox="1">
            <a:spLocks noChangeArrowheads="1"/>
          </p:cNvSpPr>
          <p:nvPr/>
        </p:nvSpPr>
        <p:spPr bwMode="auto">
          <a:xfrm>
            <a:off x="0" y="627063"/>
            <a:ext cx="9144000"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15000"/>
              </a:lnSpc>
              <a:spcBef>
                <a:spcPct val="0"/>
              </a:spcBef>
              <a:buFontTx/>
              <a:buNone/>
            </a:pPr>
            <a:r>
              <a:rPr lang="cs-CZ" altLang="cs-CZ" sz="2400">
                <a:solidFill>
                  <a:srgbClr val="000000"/>
                </a:solidFill>
                <a:latin typeface="Calibri" panose="020F0502020204030204" pitchFamily="34" charset="0"/>
                <a:cs typeface="Times New Roman" panose="02020603050405020304" pitchFamily="18" charset="0"/>
              </a:rPr>
              <a:t>Jednotka volt je pojmenována na počest italského fyzika </a:t>
            </a:r>
            <a:br>
              <a:rPr lang="cs-CZ" altLang="cs-CZ" sz="2400">
                <a:solidFill>
                  <a:srgbClr val="000000"/>
                </a:solidFill>
                <a:latin typeface="Calibri" panose="020F0502020204030204" pitchFamily="34" charset="0"/>
                <a:cs typeface="Times New Roman" panose="02020603050405020304" pitchFamily="18" charset="0"/>
              </a:rPr>
            </a:br>
            <a:r>
              <a:rPr lang="cs-CZ" altLang="cs-CZ" sz="2400" b="1">
                <a:solidFill>
                  <a:srgbClr val="00B050"/>
                </a:solidFill>
                <a:latin typeface="Calibri" panose="020F0502020204030204" pitchFamily="34" charset="0"/>
                <a:cs typeface="Times New Roman" panose="02020603050405020304" pitchFamily="18" charset="0"/>
              </a:rPr>
              <a:t>Alessandra Volty (1745 – 1827).</a:t>
            </a:r>
            <a:endParaRPr lang="cs-CZ" altLang="cs-CZ" sz="2400">
              <a:solidFill>
                <a:srgbClr val="000000"/>
              </a:solidFill>
              <a:latin typeface="Calibri" panose="020F0502020204030204" pitchFamily="34" charset="0"/>
              <a:cs typeface="Times New Roman" panose="02020603050405020304" pitchFamily="18" charset="0"/>
            </a:endParaRPr>
          </a:p>
          <a:p>
            <a:pPr eaLnBrk="1" hangingPunct="1">
              <a:lnSpc>
                <a:spcPct val="115000"/>
              </a:lnSpc>
              <a:spcBef>
                <a:spcPct val="0"/>
              </a:spcBef>
              <a:buFont typeface="Wingdings" panose="05000000000000000000" pitchFamily="2" charset="2"/>
              <a:buChar char=""/>
            </a:pPr>
            <a:r>
              <a:rPr lang="cs-CZ" altLang="cs-CZ" sz="2400">
                <a:solidFill>
                  <a:srgbClr val="000000"/>
                </a:solidFill>
                <a:latin typeface="Calibri" panose="020F0502020204030204" pitchFamily="34" charset="0"/>
                <a:cs typeface="Times New Roman" panose="02020603050405020304" pitchFamily="18" charset="0"/>
              </a:rPr>
              <a:t>vynalezl např. třecí elektřinu, Voltův elektrický článek (Voltův sloup)</a:t>
            </a:r>
          </a:p>
          <a:p>
            <a:pPr eaLnBrk="1" hangingPunct="1">
              <a:lnSpc>
                <a:spcPct val="115000"/>
              </a:lnSpc>
              <a:spcBef>
                <a:spcPct val="0"/>
              </a:spcBef>
              <a:buFont typeface="Wingdings" panose="05000000000000000000" pitchFamily="2" charset="2"/>
              <a:buChar char=""/>
            </a:pPr>
            <a:r>
              <a:rPr lang="cs-CZ" altLang="cs-CZ" sz="2400">
                <a:solidFill>
                  <a:srgbClr val="000000"/>
                </a:solidFill>
                <a:latin typeface="Calibri" panose="020F0502020204030204" pitchFamily="34" charset="0"/>
                <a:cs typeface="Times New Roman" panose="02020603050405020304" pitchFamily="18" charset="0"/>
              </a:rPr>
              <a:t>byl ze 7 dětí a do 7 let nemluvil</a:t>
            </a:r>
          </a:p>
          <a:p>
            <a:pPr eaLnBrk="1" hangingPunct="1">
              <a:lnSpc>
                <a:spcPct val="115000"/>
              </a:lnSpc>
              <a:spcBef>
                <a:spcPct val="0"/>
              </a:spcBef>
              <a:buFont typeface="Wingdings" panose="05000000000000000000" pitchFamily="2" charset="2"/>
              <a:buChar char=""/>
            </a:pPr>
            <a:r>
              <a:rPr lang="cs-CZ" altLang="cs-CZ" sz="2400">
                <a:solidFill>
                  <a:srgbClr val="000000"/>
                </a:solidFill>
                <a:latin typeface="Calibri" panose="020F0502020204030204" pitchFamily="34" charset="0"/>
                <a:cs typeface="Times New Roman" panose="02020603050405020304" pitchFamily="18" charset="0"/>
              </a:rPr>
              <a:t>sestavil elektrochemickou řadu kovů</a:t>
            </a:r>
          </a:p>
        </p:txBody>
      </p:sp>
      <p:pic>
        <p:nvPicPr>
          <p:cNvPr id="16388" name="Obrázek 6" descr="http://www.adelaferrer.es/signos/acuario/08-ALESSANDRO-VOLTA-18-2-1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9425" y="3302000"/>
            <a:ext cx="2728913" cy="34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Obrázek 8" descr="http://www.e-chembook.eu/photos/obecna/voltuv_sloup.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40138" y="3302000"/>
            <a:ext cx="5410200" cy="34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ChangeArrowheads="1"/>
          </p:cNvSpPr>
          <p:nvPr/>
        </p:nvSpPr>
        <p:spPr bwMode="auto">
          <a:xfrm>
            <a:off x="0" y="1588"/>
            <a:ext cx="9144000" cy="61595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panose="02020603050405020304" pitchFamily="18" charset="0"/>
              </a:defRPr>
            </a:lvl1pPr>
            <a:lvl2pPr indent="-171450">
              <a:defRPr sz="2400">
                <a:solidFill>
                  <a:schemeClr val="tx1"/>
                </a:solidFill>
                <a:latin typeface="Times New Roman" panose="02020603050405020304" pitchFamily="18" charset="0"/>
              </a:defRPr>
            </a:lvl2pPr>
            <a:lvl3pPr indent="-165100">
              <a:defRPr sz="2400">
                <a:solidFill>
                  <a:schemeClr val="tx1"/>
                </a:solidFill>
                <a:latin typeface="Times New Roman" panose="02020603050405020304" pitchFamily="18" charset="0"/>
              </a:defRPr>
            </a:lvl3pPr>
            <a:lvl4pPr indent="-169863">
              <a:defRPr sz="2400">
                <a:solidFill>
                  <a:schemeClr val="tx1"/>
                </a:solidFill>
                <a:latin typeface="Times New Roman" panose="02020603050405020304" pitchFamily="18" charset="0"/>
              </a:defRPr>
            </a:lvl4pPr>
            <a:lvl5pPr indent="-173038">
              <a:defRPr sz="2400">
                <a:solidFill>
                  <a:schemeClr val="tx1"/>
                </a:solidFill>
                <a:latin typeface="Times New Roman" panose="02020603050405020304" pitchFamily="18" charset="0"/>
              </a:defRPr>
            </a:lvl5pPr>
            <a:lvl6pPr indent="-173038" eaLnBrk="0" fontAlgn="base" hangingPunct="0">
              <a:spcBef>
                <a:spcPct val="0"/>
              </a:spcBef>
              <a:spcAft>
                <a:spcPct val="0"/>
              </a:spcAft>
              <a:defRPr sz="2400">
                <a:solidFill>
                  <a:schemeClr val="tx1"/>
                </a:solidFill>
                <a:latin typeface="Times New Roman" panose="02020603050405020304" pitchFamily="18" charset="0"/>
              </a:defRPr>
            </a:lvl6pPr>
            <a:lvl7pPr indent="-173038" eaLnBrk="0" fontAlgn="base" hangingPunct="0">
              <a:spcBef>
                <a:spcPct val="0"/>
              </a:spcBef>
              <a:spcAft>
                <a:spcPct val="0"/>
              </a:spcAft>
              <a:defRPr sz="2400">
                <a:solidFill>
                  <a:schemeClr val="tx1"/>
                </a:solidFill>
                <a:latin typeface="Times New Roman" panose="02020603050405020304" pitchFamily="18" charset="0"/>
              </a:defRPr>
            </a:lvl7pPr>
            <a:lvl8pPr indent="-173038" eaLnBrk="0" fontAlgn="base" hangingPunct="0">
              <a:spcBef>
                <a:spcPct val="0"/>
              </a:spcBef>
              <a:spcAft>
                <a:spcPct val="0"/>
              </a:spcAft>
              <a:defRPr sz="2400">
                <a:solidFill>
                  <a:schemeClr val="tx1"/>
                </a:solidFill>
                <a:latin typeface="Times New Roman" panose="02020603050405020304" pitchFamily="18" charset="0"/>
              </a:defRPr>
            </a:lvl8pPr>
            <a:lvl9pPr indent="-173038"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sk-SK" altLang="cs-CZ" sz="3400" b="1" dirty="0" smtClean="0">
                <a:solidFill>
                  <a:schemeClr val="bg1"/>
                </a:solidFill>
                <a:latin typeface="Calibri" panose="020F0502020204030204" pitchFamily="34" charset="0"/>
              </a:rPr>
              <a:t>1.5b</a:t>
            </a:r>
            <a:r>
              <a:rPr lang="sk-SK" altLang="cs-CZ" sz="3400" b="1" dirty="0" smtClean="0">
                <a:solidFill>
                  <a:schemeClr val="bg1"/>
                </a:solidFill>
                <a:latin typeface="Calibri" panose="020F0502020204030204" pitchFamily="34" charset="0"/>
              </a:rPr>
              <a:t> </a:t>
            </a:r>
            <a:r>
              <a:rPr lang="sk-SK" altLang="cs-CZ" sz="3400" b="1" dirty="0">
                <a:solidFill>
                  <a:schemeClr val="bg1"/>
                </a:solidFill>
                <a:latin typeface="Calibri" panose="020F0502020204030204" pitchFamily="34" charset="0"/>
              </a:rPr>
              <a:t>– ELEKTRICKÉ NAPĚTÍ A JEHO MĚŘENÍ 4/10</a:t>
            </a:r>
          </a:p>
        </p:txBody>
      </p:sp>
      <p:sp>
        <p:nvSpPr>
          <p:cNvPr id="7" name="TextovéPole 6"/>
          <p:cNvSpPr txBox="1">
            <a:spLocks noRot="1" noChangeAspect="1" noMove="1" noResize="1" noEditPoints="1" noAdjustHandles="1" noChangeArrowheads="1" noChangeShapeType="1" noTextEdit="1"/>
          </p:cNvSpPr>
          <p:nvPr/>
        </p:nvSpPr>
        <p:spPr>
          <a:xfrm>
            <a:off x="0" y="832175"/>
            <a:ext cx="9144000" cy="3914918"/>
          </a:xfrm>
          <a:prstGeom prst="rect">
            <a:avLst/>
          </a:prstGeom>
          <a:blipFill rotWithShape="1">
            <a:blip r:embed="rId3"/>
            <a:stretch>
              <a:fillRect l="-1000" t="-467" r="-1133" b="-2025"/>
            </a:stretch>
          </a:blipFill>
        </p:spPr>
        <p:txBody>
          <a:bodyPr/>
          <a:lstStyle/>
          <a:p>
            <a:pPr>
              <a:defRPr/>
            </a:pPr>
            <a:r>
              <a:rPr lang="cs-CZ">
                <a:noFill/>
              </a:rPr>
              <a:t> </a:t>
            </a:r>
          </a:p>
        </p:txBody>
      </p:sp>
      <p:graphicFrame>
        <p:nvGraphicFramePr>
          <p:cNvPr id="10" name="Tabulka 9"/>
          <p:cNvGraphicFramePr>
            <a:graphicFrameLocks noGrp="1"/>
          </p:cNvGraphicFramePr>
          <p:nvPr/>
        </p:nvGraphicFramePr>
        <p:xfrm>
          <a:off x="107504" y="4869160"/>
          <a:ext cx="8928990" cy="720080"/>
        </p:xfrm>
        <a:graphic>
          <a:graphicData uri="http://schemas.openxmlformats.org/drawingml/2006/table">
            <a:tbl>
              <a:tblPr firstRow="1" firstCol="1" bandRow="1"/>
              <a:tblGrid>
                <a:gridCol w="496055">
                  <a:extLst>
                    <a:ext uri="{9D8B030D-6E8A-4147-A177-3AD203B41FA5}">
                      <a16:colId xmlns:a16="http://schemas.microsoft.com/office/drawing/2014/main" val="20000"/>
                    </a:ext>
                  </a:extLst>
                </a:gridCol>
                <a:gridCol w="496055">
                  <a:extLst>
                    <a:ext uri="{9D8B030D-6E8A-4147-A177-3AD203B41FA5}">
                      <a16:colId xmlns:a16="http://schemas.microsoft.com/office/drawing/2014/main" val="20001"/>
                    </a:ext>
                  </a:extLst>
                </a:gridCol>
                <a:gridCol w="496055">
                  <a:extLst>
                    <a:ext uri="{9D8B030D-6E8A-4147-A177-3AD203B41FA5}">
                      <a16:colId xmlns:a16="http://schemas.microsoft.com/office/drawing/2014/main" val="20002"/>
                    </a:ext>
                  </a:extLst>
                </a:gridCol>
                <a:gridCol w="496055">
                  <a:extLst>
                    <a:ext uri="{9D8B030D-6E8A-4147-A177-3AD203B41FA5}">
                      <a16:colId xmlns:a16="http://schemas.microsoft.com/office/drawing/2014/main" val="20003"/>
                    </a:ext>
                  </a:extLst>
                </a:gridCol>
                <a:gridCol w="496055">
                  <a:extLst>
                    <a:ext uri="{9D8B030D-6E8A-4147-A177-3AD203B41FA5}">
                      <a16:colId xmlns:a16="http://schemas.microsoft.com/office/drawing/2014/main" val="20004"/>
                    </a:ext>
                  </a:extLst>
                </a:gridCol>
                <a:gridCol w="496055">
                  <a:extLst>
                    <a:ext uri="{9D8B030D-6E8A-4147-A177-3AD203B41FA5}">
                      <a16:colId xmlns:a16="http://schemas.microsoft.com/office/drawing/2014/main" val="20005"/>
                    </a:ext>
                  </a:extLst>
                </a:gridCol>
                <a:gridCol w="496055">
                  <a:extLst>
                    <a:ext uri="{9D8B030D-6E8A-4147-A177-3AD203B41FA5}">
                      <a16:colId xmlns:a16="http://schemas.microsoft.com/office/drawing/2014/main" val="20006"/>
                    </a:ext>
                  </a:extLst>
                </a:gridCol>
                <a:gridCol w="496055">
                  <a:extLst>
                    <a:ext uri="{9D8B030D-6E8A-4147-A177-3AD203B41FA5}">
                      <a16:colId xmlns:a16="http://schemas.microsoft.com/office/drawing/2014/main" val="20007"/>
                    </a:ext>
                  </a:extLst>
                </a:gridCol>
                <a:gridCol w="496055">
                  <a:extLst>
                    <a:ext uri="{9D8B030D-6E8A-4147-A177-3AD203B41FA5}">
                      <a16:colId xmlns:a16="http://schemas.microsoft.com/office/drawing/2014/main" val="20008"/>
                    </a:ext>
                  </a:extLst>
                </a:gridCol>
                <a:gridCol w="496055">
                  <a:extLst>
                    <a:ext uri="{9D8B030D-6E8A-4147-A177-3AD203B41FA5}">
                      <a16:colId xmlns:a16="http://schemas.microsoft.com/office/drawing/2014/main" val="20009"/>
                    </a:ext>
                  </a:extLst>
                </a:gridCol>
                <a:gridCol w="496055">
                  <a:extLst>
                    <a:ext uri="{9D8B030D-6E8A-4147-A177-3AD203B41FA5}">
                      <a16:colId xmlns:a16="http://schemas.microsoft.com/office/drawing/2014/main" val="20010"/>
                    </a:ext>
                  </a:extLst>
                </a:gridCol>
                <a:gridCol w="496055">
                  <a:extLst>
                    <a:ext uri="{9D8B030D-6E8A-4147-A177-3AD203B41FA5}">
                      <a16:colId xmlns:a16="http://schemas.microsoft.com/office/drawing/2014/main" val="20011"/>
                    </a:ext>
                  </a:extLst>
                </a:gridCol>
                <a:gridCol w="496055">
                  <a:extLst>
                    <a:ext uri="{9D8B030D-6E8A-4147-A177-3AD203B41FA5}">
                      <a16:colId xmlns:a16="http://schemas.microsoft.com/office/drawing/2014/main" val="20012"/>
                    </a:ext>
                  </a:extLst>
                </a:gridCol>
                <a:gridCol w="496055">
                  <a:extLst>
                    <a:ext uri="{9D8B030D-6E8A-4147-A177-3AD203B41FA5}">
                      <a16:colId xmlns:a16="http://schemas.microsoft.com/office/drawing/2014/main" val="20013"/>
                    </a:ext>
                  </a:extLst>
                </a:gridCol>
                <a:gridCol w="496055">
                  <a:extLst>
                    <a:ext uri="{9D8B030D-6E8A-4147-A177-3AD203B41FA5}">
                      <a16:colId xmlns:a16="http://schemas.microsoft.com/office/drawing/2014/main" val="20014"/>
                    </a:ext>
                  </a:extLst>
                </a:gridCol>
                <a:gridCol w="496055">
                  <a:extLst>
                    <a:ext uri="{9D8B030D-6E8A-4147-A177-3AD203B41FA5}">
                      <a16:colId xmlns:a16="http://schemas.microsoft.com/office/drawing/2014/main" val="20015"/>
                    </a:ext>
                  </a:extLst>
                </a:gridCol>
                <a:gridCol w="496055">
                  <a:extLst>
                    <a:ext uri="{9D8B030D-6E8A-4147-A177-3AD203B41FA5}">
                      <a16:colId xmlns:a16="http://schemas.microsoft.com/office/drawing/2014/main" val="20016"/>
                    </a:ext>
                  </a:extLst>
                </a:gridCol>
                <a:gridCol w="496055">
                  <a:extLst>
                    <a:ext uri="{9D8B030D-6E8A-4147-A177-3AD203B41FA5}">
                      <a16:colId xmlns:a16="http://schemas.microsoft.com/office/drawing/2014/main" val="20017"/>
                    </a:ext>
                  </a:extLst>
                </a:gridCol>
              </a:tblGrid>
              <a:tr h="28871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15000"/>
                        </a:lnSpc>
                        <a:spcAft>
                          <a:spcPts val="0"/>
                        </a:spcAft>
                      </a:pPr>
                      <a:r>
                        <a:rPr lang="cs-CZ" sz="1200" dirty="0">
                          <a:effectLst/>
                        </a:rPr>
                        <a:t>Kov</a:t>
                      </a:r>
                      <a:endParaRPr lang="cs-CZ" sz="1200" dirty="0">
                        <a:effectLst/>
                        <a:latin typeface="Calibri"/>
                        <a:ea typeface="Times New Roman"/>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15000"/>
                        </a:lnSpc>
                        <a:spcAft>
                          <a:spcPts val="0"/>
                        </a:spcAft>
                      </a:pPr>
                      <a:r>
                        <a:rPr lang="cs-CZ" sz="1200" dirty="0" err="1">
                          <a:effectLst/>
                        </a:rPr>
                        <a:t>Li</a:t>
                      </a:r>
                      <a:endParaRPr lang="cs-CZ" sz="1200" dirty="0">
                        <a:effectLst/>
                        <a:latin typeface="Calibri"/>
                        <a:ea typeface="Times New Roman"/>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15000"/>
                        </a:lnSpc>
                        <a:spcAft>
                          <a:spcPts val="0"/>
                        </a:spcAft>
                      </a:pPr>
                      <a:r>
                        <a:rPr lang="cs-CZ" sz="1200" dirty="0">
                          <a:effectLst/>
                        </a:rPr>
                        <a:t>K</a:t>
                      </a:r>
                      <a:endParaRPr lang="cs-CZ" sz="1200" dirty="0">
                        <a:effectLst/>
                        <a:latin typeface="Calibri"/>
                        <a:ea typeface="Times New Roman"/>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15000"/>
                        </a:lnSpc>
                        <a:spcAft>
                          <a:spcPts val="0"/>
                        </a:spcAft>
                      </a:pPr>
                      <a:r>
                        <a:rPr lang="cs-CZ" sz="1200">
                          <a:effectLst/>
                        </a:rPr>
                        <a:t>Ca</a:t>
                      </a:r>
                      <a:endParaRPr lang="cs-CZ" sz="1200">
                        <a:effectLst/>
                        <a:latin typeface="Calibri"/>
                        <a:ea typeface="Times New Roman"/>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15000"/>
                        </a:lnSpc>
                        <a:spcAft>
                          <a:spcPts val="0"/>
                        </a:spcAft>
                      </a:pPr>
                      <a:r>
                        <a:rPr lang="cs-CZ" sz="1200">
                          <a:effectLst/>
                        </a:rPr>
                        <a:t>Na</a:t>
                      </a:r>
                      <a:endParaRPr lang="cs-CZ" sz="1200">
                        <a:effectLst/>
                        <a:latin typeface="Calibri"/>
                        <a:ea typeface="Times New Roman"/>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15000"/>
                        </a:lnSpc>
                        <a:spcAft>
                          <a:spcPts val="0"/>
                        </a:spcAft>
                      </a:pPr>
                      <a:r>
                        <a:rPr lang="cs-CZ" sz="1200">
                          <a:effectLst/>
                        </a:rPr>
                        <a:t>Al</a:t>
                      </a:r>
                      <a:endParaRPr lang="cs-CZ" sz="1200">
                        <a:effectLst/>
                        <a:latin typeface="Calibri"/>
                        <a:ea typeface="Times New Roman"/>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15000"/>
                        </a:lnSpc>
                        <a:spcAft>
                          <a:spcPts val="0"/>
                        </a:spcAft>
                      </a:pPr>
                      <a:r>
                        <a:rPr lang="cs-CZ" sz="1200">
                          <a:effectLst/>
                        </a:rPr>
                        <a:t>Zn</a:t>
                      </a:r>
                      <a:endParaRPr lang="cs-CZ" sz="1200">
                        <a:effectLst/>
                        <a:latin typeface="Calibri"/>
                        <a:ea typeface="Times New Roman"/>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15000"/>
                        </a:lnSpc>
                        <a:spcAft>
                          <a:spcPts val="0"/>
                        </a:spcAft>
                      </a:pPr>
                      <a:r>
                        <a:rPr lang="cs-CZ" sz="1200">
                          <a:effectLst/>
                        </a:rPr>
                        <a:t>Cr</a:t>
                      </a:r>
                      <a:endParaRPr lang="cs-CZ" sz="1200">
                        <a:effectLst/>
                        <a:latin typeface="Calibri"/>
                        <a:ea typeface="Times New Roman"/>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15000"/>
                        </a:lnSpc>
                        <a:spcAft>
                          <a:spcPts val="0"/>
                        </a:spcAft>
                      </a:pPr>
                      <a:r>
                        <a:rPr lang="cs-CZ" sz="1200">
                          <a:effectLst/>
                        </a:rPr>
                        <a:t>Fe</a:t>
                      </a:r>
                      <a:endParaRPr lang="cs-CZ" sz="1200">
                        <a:effectLst/>
                        <a:latin typeface="Calibri"/>
                        <a:ea typeface="Times New Roman"/>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15000"/>
                        </a:lnSpc>
                        <a:spcAft>
                          <a:spcPts val="0"/>
                        </a:spcAft>
                      </a:pPr>
                      <a:r>
                        <a:rPr lang="cs-CZ" sz="1200">
                          <a:effectLst/>
                        </a:rPr>
                        <a:t>Ni</a:t>
                      </a:r>
                      <a:endParaRPr lang="cs-CZ" sz="1200">
                        <a:effectLst/>
                        <a:latin typeface="Calibri"/>
                        <a:ea typeface="Times New Roman"/>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15000"/>
                        </a:lnSpc>
                        <a:spcAft>
                          <a:spcPts val="0"/>
                        </a:spcAft>
                      </a:pPr>
                      <a:r>
                        <a:rPr lang="cs-CZ" sz="1200">
                          <a:effectLst/>
                        </a:rPr>
                        <a:t>Sn</a:t>
                      </a:r>
                      <a:endParaRPr lang="cs-CZ" sz="1200">
                        <a:effectLst/>
                        <a:latin typeface="Calibri"/>
                        <a:ea typeface="Times New Roman"/>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15000"/>
                        </a:lnSpc>
                        <a:spcAft>
                          <a:spcPts val="0"/>
                        </a:spcAft>
                      </a:pPr>
                      <a:r>
                        <a:rPr lang="cs-CZ" sz="1200">
                          <a:effectLst/>
                        </a:rPr>
                        <a:t>Pb</a:t>
                      </a:r>
                      <a:endParaRPr lang="cs-CZ" sz="1200">
                        <a:effectLst/>
                        <a:latin typeface="Calibri"/>
                        <a:ea typeface="Times New Roman"/>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15000"/>
                        </a:lnSpc>
                        <a:spcAft>
                          <a:spcPts val="0"/>
                        </a:spcAft>
                      </a:pPr>
                      <a:r>
                        <a:rPr lang="cs-CZ" sz="1200">
                          <a:effectLst/>
                        </a:rPr>
                        <a:t>H</a:t>
                      </a:r>
                      <a:endParaRPr lang="cs-CZ" sz="1200">
                        <a:effectLst/>
                        <a:latin typeface="Calibri"/>
                        <a:ea typeface="Times New Roman"/>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15000"/>
                        </a:lnSpc>
                        <a:spcAft>
                          <a:spcPts val="0"/>
                        </a:spcAft>
                      </a:pPr>
                      <a:r>
                        <a:rPr lang="cs-CZ" sz="1200">
                          <a:effectLst/>
                        </a:rPr>
                        <a:t>Cu</a:t>
                      </a:r>
                      <a:endParaRPr lang="cs-CZ" sz="1200">
                        <a:effectLst/>
                        <a:latin typeface="Calibri"/>
                        <a:ea typeface="Times New Roman"/>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15000"/>
                        </a:lnSpc>
                        <a:spcAft>
                          <a:spcPts val="0"/>
                        </a:spcAft>
                      </a:pPr>
                      <a:r>
                        <a:rPr lang="cs-CZ" sz="1200">
                          <a:effectLst/>
                        </a:rPr>
                        <a:t>Ag</a:t>
                      </a:r>
                      <a:endParaRPr lang="cs-CZ" sz="1200">
                        <a:effectLst/>
                        <a:latin typeface="Calibri"/>
                        <a:ea typeface="Times New Roman"/>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15000"/>
                        </a:lnSpc>
                        <a:spcAft>
                          <a:spcPts val="0"/>
                        </a:spcAft>
                      </a:pPr>
                      <a:r>
                        <a:rPr lang="cs-CZ" sz="1200">
                          <a:effectLst/>
                        </a:rPr>
                        <a:t>Hg</a:t>
                      </a:r>
                      <a:endParaRPr lang="cs-CZ" sz="1200">
                        <a:effectLst/>
                        <a:latin typeface="Calibri"/>
                        <a:ea typeface="Times New Roman"/>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15000"/>
                        </a:lnSpc>
                        <a:spcAft>
                          <a:spcPts val="0"/>
                        </a:spcAft>
                      </a:pPr>
                      <a:r>
                        <a:rPr lang="cs-CZ" sz="1200">
                          <a:effectLst/>
                        </a:rPr>
                        <a:t>Pt</a:t>
                      </a:r>
                      <a:endParaRPr lang="cs-CZ" sz="1200">
                        <a:effectLst/>
                        <a:latin typeface="Calibri"/>
                        <a:ea typeface="Times New Roman"/>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15000"/>
                        </a:lnSpc>
                        <a:spcAft>
                          <a:spcPts val="0"/>
                        </a:spcAft>
                      </a:pPr>
                      <a:r>
                        <a:rPr lang="cs-CZ" sz="1200">
                          <a:effectLst/>
                        </a:rPr>
                        <a:t>Au</a:t>
                      </a:r>
                      <a:endParaRPr lang="cs-CZ" sz="1200">
                        <a:effectLst/>
                        <a:latin typeface="Calibri"/>
                        <a:ea typeface="Times New Roman"/>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431361">
                <a:tc>
                  <a:txBody>
                    <a:bodyPr/>
                    <a:lstStyle/>
                    <a:p>
                      <a:endParaRPr lang="cs-CZ"/>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rotWithShape="1">
                      <a:blip r:embed="rId4"/>
                      <a:stretch>
                        <a:fillRect l="-1235" t="-73239" r="-1708642"/>
                      </a:stretch>
                    </a:blip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0"/>
                        </a:spcAft>
                      </a:pPr>
                      <a:r>
                        <a:rPr lang="cs-CZ" sz="1200">
                          <a:effectLst/>
                        </a:rPr>
                        <a:t>-3,04</a:t>
                      </a:r>
                      <a:endParaRPr lang="cs-CZ" sz="1200">
                        <a:effectLst/>
                        <a:latin typeface="Calibri"/>
                        <a:ea typeface="Times New Roman"/>
                        <a:cs typeface="Times New Roman"/>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0"/>
                        </a:spcAft>
                      </a:pPr>
                      <a:r>
                        <a:rPr lang="cs-CZ" sz="1200" dirty="0">
                          <a:effectLst/>
                        </a:rPr>
                        <a:t>-2,93</a:t>
                      </a:r>
                      <a:endParaRPr lang="cs-CZ" sz="1200" dirty="0">
                        <a:effectLst/>
                        <a:latin typeface="Calibri"/>
                        <a:ea typeface="Times New Roman"/>
                        <a:cs typeface="Times New Roman"/>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0"/>
                        </a:spcAft>
                      </a:pPr>
                      <a:r>
                        <a:rPr lang="cs-CZ" sz="1200" dirty="0">
                          <a:effectLst/>
                        </a:rPr>
                        <a:t>-2,87</a:t>
                      </a:r>
                      <a:endParaRPr lang="cs-CZ" sz="1200" dirty="0">
                        <a:effectLst/>
                        <a:latin typeface="Calibri"/>
                        <a:ea typeface="Times New Roman"/>
                        <a:cs typeface="Times New Roman"/>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0"/>
                        </a:spcAft>
                      </a:pPr>
                      <a:r>
                        <a:rPr lang="cs-CZ" sz="1200" dirty="0">
                          <a:effectLst/>
                        </a:rPr>
                        <a:t>-2,71</a:t>
                      </a:r>
                      <a:endParaRPr lang="cs-CZ" sz="1200" dirty="0">
                        <a:effectLst/>
                        <a:latin typeface="Calibri"/>
                        <a:ea typeface="Times New Roman"/>
                        <a:cs typeface="Times New Roman"/>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0"/>
                        </a:spcAft>
                      </a:pPr>
                      <a:r>
                        <a:rPr lang="cs-CZ" sz="1200" dirty="0">
                          <a:effectLst/>
                        </a:rPr>
                        <a:t>-1,66</a:t>
                      </a:r>
                      <a:endParaRPr lang="cs-CZ" sz="1200" dirty="0">
                        <a:effectLst/>
                        <a:latin typeface="Calibri"/>
                        <a:ea typeface="Times New Roman"/>
                        <a:cs typeface="Times New Roman"/>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0"/>
                        </a:spcAft>
                      </a:pPr>
                      <a:r>
                        <a:rPr lang="cs-CZ" sz="1200" dirty="0">
                          <a:effectLst/>
                        </a:rPr>
                        <a:t>-0,76</a:t>
                      </a:r>
                      <a:endParaRPr lang="cs-CZ" sz="1200" dirty="0">
                        <a:effectLst/>
                        <a:latin typeface="Calibri"/>
                        <a:ea typeface="Times New Roman"/>
                        <a:cs typeface="Times New Roman"/>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0"/>
                        </a:spcAft>
                      </a:pPr>
                      <a:r>
                        <a:rPr lang="cs-CZ" sz="1200" dirty="0">
                          <a:effectLst/>
                        </a:rPr>
                        <a:t>-0,74</a:t>
                      </a:r>
                      <a:endParaRPr lang="cs-CZ" sz="1200" dirty="0">
                        <a:effectLst/>
                        <a:latin typeface="Calibri"/>
                        <a:ea typeface="Times New Roman"/>
                        <a:cs typeface="Times New Roman"/>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0"/>
                        </a:spcAft>
                      </a:pPr>
                      <a:r>
                        <a:rPr lang="cs-CZ" sz="1200" dirty="0">
                          <a:effectLst/>
                        </a:rPr>
                        <a:t>-0,44</a:t>
                      </a:r>
                      <a:endParaRPr lang="cs-CZ" sz="1200" dirty="0">
                        <a:effectLst/>
                        <a:latin typeface="Calibri"/>
                        <a:ea typeface="Times New Roman"/>
                        <a:cs typeface="Times New Roman"/>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0"/>
                        </a:spcAft>
                      </a:pPr>
                      <a:r>
                        <a:rPr lang="cs-CZ" sz="1200" dirty="0">
                          <a:effectLst/>
                        </a:rPr>
                        <a:t>-0,25</a:t>
                      </a:r>
                      <a:endParaRPr lang="cs-CZ" sz="1200" dirty="0">
                        <a:effectLst/>
                        <a:latin typeface="Calibri"/>
                        <a:ea typeface="Times New Roman"/>
                        <a:cs typeface="Times New Roman"/>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0"/>
                        </a:spcAft>
                      </a:pPr>
                      <a:r>
                        <a:rPr lang="cs-CZ" sz="1200">
                          <a:effectLst/>
                        </a:rPr>
                        <a:t>-0,13</a:t>
                      </a:r>
                      <a:endParaRPr lang="cs-CZ" sz="1200">
                        <a:effectLst/>
                        <a:latin typeface="Calibri"/>
                        <a:ea typeface="Times New Roman"/>
                        <a:cs typeface="Times New Roman"/>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0"/>
                        </a:spcAft>
                      </a:pPr>
                      <a:r>
                        <a:rPr lang="cs-CZ" sz="1200" dirty="0">
                          <a:effectLst/>
                        </a:rPr>
                        <a:t>-0,13</a:t>
                      </a:r>
                      <a:endParaRPr lang="cs-CZ" sz="1200" dirty="0">
                        <a:effectLst/>
                        <a:latin typeface="Calibri"/>
                        <a:ea typeface="Times New Roman"/>
                        <a:cs typeface="Times New Roman"/>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0"/>
                        </a:spcAft>
                      </a:pPr>
                      <a:r>
                        <a:rPr lang="cs-CZ" sz="1200" dirty="0">
                          <a:effectLst/>
                        </a:rPr>
                        <a:t>0</a:t>
                      </a:r>
                      <a:endParaRPr lang="cs-CZ" sz="1200" dirty="0">
                        <a:effectLst/>
                        <a:latin typeface="Calibri"/>
                        <a:ea typeface="Times New Roman"/>
                        <a:cs typeface="Times New Roman"/>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0"/>
                        </a:spcAft>
                      </a:pPr>
                      <a:r>
                        <a:rPr lang="cs-CZ" sz="1200" dirty="0">
                          <a:effectLst/>
                        </a:rPr>
                        <a:t>0,16</a:t>
                      </a:r>
                      <a:endParaRPr lang="cs-CZ" sz="1200" dirty="0">
                        <a:effectLst/>
                        <a:latin typeface="Calibri"/>
                        <a:ea typeface="Times New Roman"/>
                        <a:cs typeface="Times New Roman"/>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0"/>
                        </a:spcAft>
                      </a:pPr>
                      <a:r>
                        <a:rPr lang="cs-CZ" sz="1200" dirty="0">
                          <a:effectLst/>
                        </a:rPr>
                        <a:t>0,79</a:t>
                      </a:r>
                      <a:endParaRPr lang="cs-CZ" sz="1200" dirty="0">
                        <a:effectLst/>
                        <a:latin typeface="Calibri"/>
                        <a:ea typeface="Times New Roman"/>
                        <a:cs typeface="Times New Roman"/>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0"/>
                        </a:spcAft>
                      </a:pPr>
                      <a:r>
                        <a:rPr lang="cs-CZ" sz="1200" dirty="0">
                          <a:effectLst/>
                        </a:rPr>
                        <a:t>0,8</a:t>
                      </a:r>
                      <a:endParaRPr lang="cs-CZ" sz="1200" dirty="0">
                        <a:effectLst/>
                        <a:latin typeface="Calibri"/>
                        <a:ea typeface="Times New Roman"/>
                        <a:cs typeface="Times New Roman"/>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0"/>
                        </a:spcAft>
                      </a:pPr>
                      <a:r>
                        <a:rPr lang="cs-CZ" sz="1200" dirty="0">
                          <a:effectLst/>
                        </a:rPr>
                        <a:t>1,19</a:t>
                      </a:r>
                      <a:endParaRPr lang="cs-CZ" sz="1200" dirty="0">
                        <a:effectLst/>
                        <a:latin typeface="Calibri"/>
                        <a:ea typeface="Times New Roman"/>
                        <a:cs typeface="Times New Roman"/>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0"/>
                        </a:spcAft>
                      </a:pPr>
                      <a:r>
                        <a:rPr lang="cs-CZ" sz="1200" dirty="0">
                          <a:effectLst/>
                        </a:rPr>
                        <a:t>1,52</a:t>
                      </a:r>
                      <a:endParaRPr lang="cs-CZ" sz="1200" dirty="0">
                        <a:effectLst/>
                        <a:latin typeface="Calibri"/>
                        <a:ea typeface="Times New Roman"/>
                        <a:cs typeface="Times New Roman"/>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bl>
          </a:graphicData>
        </a:graphic>
      </p:graphicFrame>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0" y="1588"/>
            <a:ext cx="9144000" cy="61595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panose="02020603050405020304" pitchFamily="18" charset="0"/>
              </a:defRPr>
            </a:lvl1pPr>
            <a:lvl2pPr indent="-171450">
              <a:defRPr sz="2400">
                <a:solidFill>
                  <a:schemeClr val="tx1"/>
                </a:solidFill>
                <a:latin typeface="Times New Roman" panose="02020603050405020304" pitchFamily="18" charset="0"/>
              </a:defRPr>
            </a:lvl2pPr>
            <a:lvl3pPr indent="-165100">
              <a:defRPr sz="2400">
                <a:solidFill>
                  <a:schemeClr val="tx1"/>
                </a:solidFill>
                <a:latin typeface="Times New Roman" panose="02020603050405020304" pitchFamily="18" charset="0"/>
              </a:defRPr>
            </a:lvl3pPr>
            <a:lvl4pPr indent="-169863">
              <a:defRPr sz="2400">
                <a:solidFill>
                  <a:schemeClr val="tx1"/>
                </a:solidFill>
                <a:latin typeface="Times New Roman" panose="02020603050405020304" pitchFamily="18" charset="0"/>
              </a:defRPr>
            </a:lvl4pPr>
            <a:lvl5pPr indent="-173038">
              <a:defRPr sz="2400">
                <a:solidFill>
                  <a:schemeClr val="tx1"/>
                </a:solidFill>
                <a:latin typeface="Times New Roman" panose="02020603050405020304" pitchFamily="18" charset="0"/>
              </a:defRPr>
            </a:lvl5pPr>
            <a:lvl6pPr indent="-173038" eaLnBrk="0" fontAlgn="base" hangingPunct="0">
              <a:spcBef>
                <a:spcPct val="0"/>
              </a:spcBef>
              <a:spcAft>
                <a:spcPct val="0"/>
              </a:spcAft>
              <a:defRPr sz="2400">
                <a:solidFill>
                  <a:schemeClr val="tx1"/>
                </a:solidFill>
                <a:latin typeface="Times New Roman" panose="02020603050405020304" pitchFamily="18" charset="0"/>
              </a:defRPr>
            </a:lvl6pPr>
            <a:lvl7pPr indent="-173038" eaLnBrk="0" fontAlgn="base" hangingPunct="0">
              <a:spcBef>
                <a:spcPct val="0"/>
              </a:spcBef>
              <a:spcAft>
                <a:spcPct val="0"/>
              </a:spcAft>
              <a:defRPr sz="2400">
                <a:solidFill>
                  <a:schemeClr val="tx1"/>
                </a:solidFill>
                <a:latin typeface="Times New Roman" panose="02020603050405020304" pitchFamily="18" charset="0"/>
              </a:defRPr>
            </a:lvl7pPr>
            <a:lvl8pPr indent="-173038" eaLnBrk="0" fontAlgn="base" hangingPunct="0">
              <a:spcBef>
                <a:spcPct val="0"/>
              </a:spcBef>
              <a:spcAft>
                <a:spcPct val="0"/>
              </a:spcAft>
              <a:defRPr sz="2400">
                <a:solidFill>
                  <a:schemeClr val="tx1"/>
                </a:solidFill>
                <a:latin typeface="Times New Roman" panose="02020603050405020304" pitchFamily="18" charset="0"/>
              </a:defRPr>
            </a:lvl8pPr>
            <a:lvl9pPr indent="-173038"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sk-SK" altLang="cs-CZ" sz="3400" b="1" dirty="0" smtClean="0">
                <a:solidFill>
                  <a:schemeClr val="bg1"/>
                </a:solidFill>
                <a:latin typeface="Calibri" panose="020F0502020204030204" pitchFamily="34" charset="0"/>
              </a:rPr>
              <a:t>1.5b</a:t>
            </a:r>
            <a:r>
              <a:rPr lang="sk-SK" altLang="cs-CZ" sz="3400" b="1" dirty="0" smtClean="0">
                <a:solidFill>
                  <a:schemeClr val="bg1"/>
                </a:solidFill>
                <a:latin typeface="Calibri" panose="020F0502020204030204" pitchFamily="34" charset="0"/>
              </a:rPr>
              <a:t> </a:t>
            </a:r>
            <a:r>
              <a:rPr lang="sk-SK" altLang="cs-CZ" sz="3400" b="1" dirty="0">
                <a:solidFill>
                  <a:schemeClr val="bg1"/>
                </a:solidFill>
                <a:latin typeface="Calibri" panose="020F0502020204030204" pitchFamily="34" charset="0"/>
              </a:rPr>
              <a:t>– ELEKTRICKÉ NAPĚTÍ A JEHO MĚŘENÍ 5/10</a:t>
            </a:r>
          </a:p>
        </p:txBody>
      </p:sp>
      <p:sp>
        <p:nvSpPr>
          <p:cNvPr id="18435" name="AutoShape 2" descr="data:image/jpeg;base64,/9j/4AAQSkZJRgABAQAAAQABAAD/2wCEAAkGBwgHBhUIBwgWFRQXFh4aGRcXGSQfHBwhICAiJCQiIh8fJDQlHx8xISIjKTEiKCs3Ly4uIyczODMvNygtLisBCgoKBQUFDgUFDisZExkrKysrKysrKysrKysrKysrKysrKysrKysrKysrKysrKysrKysrKysrKysrKysrKysrK//AABEIAHYBqwMBIgACEQEDEQH/xAAbAAEBAAMBAQEAAAAAAAAAAAAABgQFBwMCAf/EAE4QAAEDAwIDAgcKCwYEBwAAAAEAAgMEBREGIQcSMRNBIjdRVmGUsxQVFhdScXJ10dIyM0JVV4GDkaOxwjSSk6LT4iRDU1QjJTZFYnSy/8QAFAEBAAAAAAAAAAAAAAAAAAAAAP/EABQRAQAAAAAAAAAAAAAAAAAAAAD/2gAMAwEAAhEDEQA/AO4oiICIiAiIgIiICIiAiIgIiICIiAiIgIiICIiAiIgIiICIiAiIgIiICLCvF2oLJQmuutSI4wQC53TJOB0U/wDGZovzgi/zfYgrUUl8Zmi/OCL/ADfYseg4gW+8axhs1jqY5o3xPe94zlpb0G+26DO0JqGs1FBVyVsbGmGtlgbyAjLWcuCck+FuckYHoX3U36ri4gRWBsbOyfSumJwefma/GAc4xj0frUBar5Wab4f3i727l7SO6S8vMMjwpIWnI+YlUtxkcOLcEg6+9sh/zoNxrnUFXp+OkdRRsd29dFTu5wThr+bJGCPC22JyPQvvX1rud40xNR2ep5XuieOTlae0y0gMy4gMyfyu5c6v2pZ7vw4tGobxjm9843P5Gnox8w2buc8reneVX/Gtpj5VR6vJ91BV2amrKSgbDcaztnjq/kDP1Ybtt5VnKG+NbTHyqj1eT7qfGtpj5VR6vJ91Bcoob41tMfKqPV5Pup8a2mPlVHq8n3UFyihvjW0x8qo9Xk+6nxraY+VUeryfdQXKLnV54vWKltUk9BHK+RrSWNfC9rSe7Li3YLQauZre1aKOoarWhcwiNz4YoWxkNkc0ERyjLgRzbOxnv+cLjU+uKS01nvTa6d1VWuBLaeIZxsd3u6NAI33z6FtNLtvwtnNqh8RnLicQ55Wg9G77nHl/n1XnpXS1p0xRdla6fwnYMkrt5JD5XO7z1OOm5wN1q9fXi6UtTSWSyTtilq5XM7dw5uzDAHEhh2c4jpk4/fkBYIuXVWodSaE1DDb73VyXRlSx5aIYA2djmbnlY3Z7cHffPU/k4dtfjJl8x7t6r/uQXiKD+MmXzHu3qv8AuWNR8WaauphU0Ok7lIx2cPZAHNODg4Idg7ghB0VERARFIajutdS8QrXbqeoLYphU9ozbDuSPLc9+x32QV6KQ4h3Wutbrf7gqCztbjBFJjHhMdzZbv3HC2euayot2jqusopSyRkD3NcOoIGx3QbxFqLJU1lRpKCraBJM6mY7wjyhzywHcgHAJ6kDbyLU6Gr9RVklQL5SMaxs8wa7tCXDD8BgaY25jAzh+cnA23QVqIiAiIgIiICIpvVWs7ZpuRlLLzS1Mm0dPEOaR+48mzev5RGcHGcIKRFFabtmq7jdW33U9x7AAHs6KD8AAj/mk55nbnIHeAQR0VqgIiICIiAiIgIiICIiAiIgIiIILiy1rxa2PaCDdqcEHofwlZe9lv/7GP+4PsUfxW62v62pv6ldoMT3st/8A2Mf9wfYtRNpeI6vgvtM5jBFE+MxtZjm5+/I8nzKiRBynSGn4dUaSutmqZnMbJdJsubjI5XRO7/S1bq4Rh3F6niz/AO3SD+IqXTenqTTsc0dFI9wmqHzu5yDhz8ZAwB4O2wOT6V+y2Cll1MzUDpH9qyEwhuRycpOSSMZzn049CCB1ZYIdLaXtFmpp3PbHdocOdjJ5nSu7vS5dUWo1Fp+k1CyBtbI9vYVDKhnIQMuZnAOQfB33AwfStugIiICIiAiIg8K+jp7hRPoqyPmjkaWObuMgjBGRuNu8bqQp+F+n4pIxJLUSRRP544JJnGJp7sN64G2Bn585ObZEBafU+mrbqeibS3SN3gPD2OY4texwBAc0jv379vRsFuEQTVh0TarLdTdmSTTTlnIJJ5C9zW+QdwH6s9fKc0qIgLmPCDxdUv7T2r105cx4QeLql/ae1eg2EfFGlqcvtumLjURhzmtlhp+aN/KSMtcHbjZffxkv8ybt6r/uXzwN8WlN9KX2r1eoOY6l4l1jLBO+h0tc4JBGeWWSmAYw9znEkgAekL7rKiWq1rp6pqH8z3wVDnHyk07STtt1V9erZBerTLbKsuDJWFjuU4OD5CR1UTfaWOh4jWKjhJ5Y46pgz1w2AAZ9OyCWdWVVdp22y1tS+R3v+1vM9xccB7wBk9wHQLaamraua4ahpJap7o2UcRYwuJa3miJPK3oMnrjqs7XtooLJT2ultkHIw3mB5HMT4Ti4k5cSeq2+vbNb6TTFzu1PBiaemIkdzOPMGMw3YnAwPIAg0undVavg0/TxU+gHyMbBGGv91MHMAwYdgt2yN8LYfC/Wv6On+tx/dVNpD/0nSf8A1ov/AMNW3QQXwv1r+jp/rcf3U+F+tf0dP9bj+6r1EEF8L9a/o6f63H91PhfrX9HT/W4/uq9RBBfC/Wv6On+tx/dT4X61/R0/1uP7qvUQccopafVuqKpuvquSifC1vY0pqezDWcpc92RgP6ZLvIPIBjbcFrbQsirK6ni58VckUVS7LnyRNPgnnPUeluM4GegVzddOWS8SiW62mGVw6F7A4/vI9CzaKjpqCmbTUUDY2NGA1owAB6Ag+blJNDbpJaVmXtY4tGM5IBwMDrv3LiUTLJUcP3aqn1XL74cpk5vdGCJ93NZ2XTfGA3H4O42GV3ZaR+kNNvrPdj7FTmTIdz9m3OR0PRBM2u8cSKm2RTusNJl0bXeHK5rtwDu3Hgnyt7uiyffHiP8AmCi/x3fYrcAAYAX6ggrTqnVTtaxaevdpp4+eJ0znRyFxDRkDGe/mwMeRXqhavx1Q/Vr/AGqukBERAREQEREBERAREQQnFbra/ram/qV2oTit1tf1tTf1K7QEREBERAREQEREBERAREQEREBERAREQFzHhB4uqX9p7V66cuY8IPF1S/tPavQbHgb4tKb6UvtXq9UFwN8WlN9KX2r1eoCxKi2UVTcIq+emDpYebs3nq3nGHY+cbLLRBiXC2UVyMZrqYP7KRsrM/kvb0cPSF6V1JT19I6krIg+N7S1zT0IPUFe6IPKmgipaZtNTsDWMaGtaOgAGAP3L1REBERAREQEREBERAREQEREELV+OqH6tf7VXShavx1Q/Vr/aq6QEREBERAREQEREBERBCcVutr+tqb+pXahOK3W1/W1N/UrtAREQEREBERARFq9T3ym03YZbvWglsbc4HVxOwA9JJAQbRFx2xurdY6hfQ69rqikmcwPgo2OMTHMwTzAg5fIPCyDuMejDcvWmmrNpK0+6rfea2Oqf4FO1k7nPkkOwaGH8JuSM+g+UhB1dFEaC1Rd66uk09qyjEVbEwSZb+DLGduZvdsTg42z8xAt0BERAREQEREBcx4QeLql/ae1eunLmPCDxdUv7T2r0Gx4G+LSm+lL7V6vVBcDfFpTfSl9q9XqAiIgIiICLU1uprBQT9hXXymjfjPK+ZjTv6CcrLt9zt9zi7a210crflRvDht6WlBloiICIiAiLHr6+jttMam41bImDAL5HBrRnpu44QZCKN+NPRGM+/wCz+4/7qqLdcaG6U3um21jJWZxzRuDhnyZHf6EGUiIgIiIIWr8dUP1a/wBqrpQtX46ofq1/tVdICIiAiIgIiICIiAiIgjOJ1qu9zoqSWxUImkgrYpywvawEMDj1cfLgbb79Fj/CDiF5ix+uMV2iCE+EHELzFj9cYnwg4heYsfrjFdoghPhBxC8xY/XGLX2nXWs7wZhb9GRu7GZ0Mn/FNGHsxzDcb9eo2XS1B8Kvx11+tqj+lB+/CDiF5ix+uMT4QcQvMWP1xiu0QQnwg4heYsfrjFK6+umpK4UEWp9Nx00HvjAeft2yAnwvBLR3cpJJO23pXZVqtUWKm1LYZbRWHDZG4yOrSNw4fMQCg0fFOGynTRqrzM6N8bg6nkj/ABwl/JEY7ySACOmN9sZEjw/mrYdY+6OIsbm108TRSOkADAwDwms5dmyHIyMZ/vHPjQC4ad1MKviPTVFUYI2tpZ44zJC0bguIAz2xxuTvsD8kra6y1dp7UtmdbI7NV1MrgDE1kLmua/GQ5ry3wC3O5we/YjqHvr9lxHEO3P082H3UYpw0zg9mWhu+Szws4Jx3brOzxV8lp/jpw60ld7ZUPvmra8zVkjBGN8iONv5IPTJIBOO/ykkm7QQmeKvktP8AHTPFXyWn+OrtEEE9/FNjC9wtOAMn8esOyXjiPfrWy52qW0vifnldiobnBLTs4AjcHuXQ6z+yP+if5KO4LeLKk+aT2r0Hnnir5LT/AB0zxV8lp/jq7RBCZ4q+S0/x1k6D0tX6d0pDaq2SMvj58lhJb4T3OGCQD0I7lZIgguBvi0pvpS+1er1c10/onWmnbS212vVkLYmZ5QaYE+ESTuTnqStj7ycQvPCD1UfaguUUN7ycQvPCD1UfanvJxC88IPVR9qC5XNuIVw1Df7ydIaMqRG9kXa1EuS3lB/Aj5wCWud1xgEjG+OZbD3k4heeEHqo+1avQra+2cTq+h1DXNkqJYIZGPDOQSNaC0loG2xIHXJwT3FB98P7Poq4Ws0MmmYY6mn8GeGdgfI13l5n5LmHqHdMdMKfqLI/UeoHXPhdTso207XM90s8BlQ8EHs2sHglgI3eRg9+QAs3WttbxE1IaLS3gOga6OprQSGEEfiPB/Gb9e5v68Go4fX2njovg1cKRtLVUjA18OfBLANpGOP4TD1JySCd+uSG10LqMao04y4Pj5JQTHNHjBZI3ZzcHceUA74IyqBci0Rb9VXGCquGnL3DT08tbO5jTD2gfuBztc52cEj94KpPeTiF54Qeqj7UFyihveTiF54Qeqj7U95OIXnhB6qPtQXDnBrS53QLiU1HftZOOuTTsq6WOZwht788r4mczS8DoZM5wHNOd/I1ps5LHxCMZHwvgO3T3K37VreGWoLbpzhn2d6nETqN8kczCRzBxke4AAHckHby4PcMoN3LrPSjdLDUMIY9jjysja0GV0h/5fL8vfp5N+m6hzZtRaQj+HcfJAHSh1RQRjEbYXcowMbdqAMuOOpz3EH7Zo2+XK5u4g0lujhqO0EsNE9v4bQOsh/JmcNx5DjOD03mrtZWu/wDDacUz+WeX/h/c7x/4gmJAMfL15h3H9eyDpEErJ4WzRnZwBHzHdfagqPROomUjGu1zUtIaByhjDjbp+pevwL1D5/VX+Gz7EFwih/gXqHz+qv8ADZ9ifAvUPn9Vf4bPsQfNX46ofq1/tVdKPsOiqm26kF9uOoJaqQQmIdo1ow0kH8n0/wA1YICIiAiIgIiICIiAiIgIiICIiAoPhV+Ouv1tUf0q8UHwq/HXX62qP6UF4iIgIiICLX3W+WmzAG7XKKHPTtHhuf3lY1BqzTtxqRTUF7gkeejWyNJP6gUG5REQEREHjWf2R/0T/JR3BbxZUnzSe1erGs/sj/on+SjuC3iypPmk9q9BboiICIiAiIgIiICktf6Ji1dTslgrXU9TFnspmZyAfwmkAjYjvByPmyDWog5vp2o1dpW1R2WPQrJGxsx2lPUsa1zsbEteM5Lsczs95IB6LAvemNR8R62M3+0x26KLOXNeJZ3g9WBzcNDCCeoOCOh6Lq6IMa20FNa7eygoY+WONoa1vXAHpKyURAREQFAas4bwXK9t1DYpGQ1TXteRIzmhkIz4TmfLGchw7x0yci/RBE+7eJHZ4956Dmz17Z+MeTGOvpz+pY2neHxfqD4VatfHLWHBDI2ARRkAYPTL3jH4ZPk8gKv0QEREBERAREQEREBERAREQEREBERAREQEREBQPC2WNk11D5AP/Nqjqfoq+UbX8LdF3Cukrayzc0kj3Pe7tZRlzjknAfgbnoEFb7og/wCs394T3RB/1m/vCi/ii0J+Yv40v+onxRaE/MX8aX/UQWnuiD/rN/eFM6+1FPabSynsoD6qpkEMABB5XOB8MjfwWgZO3kz1ysH4otCfmL+NL/qKc1JpPTWh9R2y7W2i7CM1RZJIZHuA5mHlB53HG+d/Rug/NOWi3WrUzrTxDt0U9VO4uhrJhzxz83VgDxyse0jAbt1GAMjm99c2mwVVzZpHTenaZtZI3nMoiDBTs6dplgBc7fwWg9cE92dxxerKWeyN0/FSCesqHAU8QJD2kf8ANBG7Q3BOSQDgg7ZWp0hE7hxeTbNSgOFW4dnX7+G8D8VKXE8pH5O+CP14DaaLrbvp3UPwO1JWuqOaPtKWoLcczWgB0Z/+Qxndx26ncLoC5prShpNTcS6Oy9o8GKCWSV0Ly17GuwGjmBwAXY2xncdxWz+LC0fnWu9ZcguEUP8AFhaPzrXesuT4sLR+da71lyCyrP7I/wCif5KO4LeLKk+aT2r18u4X2hzSPfWu9ZcqLSVhh0xp+KzU0zntj5sOdjJ5nF2+Nu9Bt0REBERAREQEREBERAREQEREBERAREQEREBERAREQEREBERAREQEREBERAREQEREBERAREQEREBYN7tVJfLTJbLgzMcjS12OvzjyEHcHyhEQcfrPdnBqY10sMdc2bljZK97mzsDRszcOb2YDdgMHPXYDH6ziHVcTebSlDZYY+2j8KSd5eGjbmLWtaMvBOWHI3AJ8iIg6Dw90JQaIt7oqaUySyEGSQ7Zx0AHc0ZPpyT8wrERAREQEREBERAREQf/Z"/>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p>
        </p:txBody>
      </p:sp>
      <p:sp>
        <p:nvSpPr>
          <p:cNvPr id="18436" name="AutoShape 4" descr="data:image/jpeg;base64,/9j/4AAQSkZJRgABAQAAAQABAAD/2wCEAAkGBwgHBhUIBwgWFRQXFh4aGRcXGSQfHBwhICAiJCQiIh8fJDQlHx8xISIjKTEiKCs3Ly4uIyczODMvNygtLisBCgoKBQUFDgUFDisZExkrKysrKysrKysrKysrKysrKysrKysrKysrKysrKysrKysrKysrKysrKysrKysrKysrK//AABEIAHYBqwMBIgACEQEDEQH/xAAbAAEBAAMBAQEAAAAAAAAAAAAABgQFBwMCAf/EAE4QAAEDAwIDAgcKCwYEBwAAAAEAAgMEBREGIQcSMRNBIjdRVmGUsxQVFhdScXJ10dIyM0JVV4GDkaOxwjSSk6LT4iRDU1QjJTZFYnSy/8QAFAEBAAAAAAAAAAAAAAAAAAAAAP/EABQRAQAAAAAAAAAAAAAAAAAAAAD/2gAMAwEAAhEDEQA/AO4oiICIiAiIgIiICIiAiIgIiICIiAiIgIiICIiAiIgIiICIiAiIgIiICLCvF2oLJQmuutSI4wQC53TJOB0U/wDGZovzgi/zfYgrUUl8Zmi/OCL/ADfYseg4gW+8axhs1jqY5o3xPe94zlpb0G+26DO0JqGs1FBVyVsbGmGtlgbyAjLWcuCck+FuckYHoX3U36ri4gRWBsbOyfSumJwefma/GAc4xj0frUBar5Wab4f3i727l7SO6S8vMMjwpIWnI+YlUtxkcOLcEg6+9sh/zoNxrnUFXp+OkdRRsd29dFTu5wThr+bJGCPC22JyPQvvX1rud40xNR2ep5XuieOTlae0y0gMy4gMyfyu5c6v2pZ7vw4tGobxjm9843P5Gnox8w2buc8reneVX/Gtpj5VR6vJ91BV2amrKSgbDcaztnjq/kDP1Ybtt5VnKG+NbTHyqj1eT7qfGtpj5VR6vJ91Bcoob41tMfKqPV5Pup8a2mPlVHq8n3UFyihvjW0x8qo9Xk+6nxraY+VUeryfdQXKLnV54vWKltUk9BHK+RrSWNfC9rSe7Li3YLQauZre1aKOoarWhcwiNz4YoWxkNkc0ERyjLgRzbOxnv+cLjU+uKS01nvTa6d1VWuBLaeIZxsd3u6NAI33z6FtNLtvwtnNqh8RnLicQ55Wg9G77nHl/n1XnpXS1p0xRdla6fwnYMkrt5JD5XO7z1OOm5wN1q9fXi6UtTSWSyTtilq5XM7dw5uzDAHEhh2c4jpk4/fkBYIuXVWodSaE1DDb73VyXRlSx5aIYA2djmbnlY3Z7cHffPU/k4dtfjJl8x7t6r/uQXiKD+MmXzHu3qv8AuWNR8WaauphU0Ok7lIx2cPZAHNODg4Idg7ghB0VERARFIajutdS8QrXbqeoLYphU9ozbDuSPLc9+x32QV6KQ4h3Wutbrf7gqCztbjBFJjHhMdzZbv3HC2euayot2jqusopSyRkD3NcOoIGx3QbxFqLJU1lRpKCraBJM6mY7wjyhzywHcgHAJ6kDbyLU6Gr9RVklQL5SMaxs8wa7tCXDD8BgaY25jAzh+cnA23QVqIiAiIgIiICIpvVWs7ZpuRlLLzS1Mm0dPEOaR+48mzev5RGcHGcIKRFFabtmq7jdW33U9x7AAHs6KD8AAj/mk55nbnIHeAQR0VqgIiICIiAiIgIiICIiAiIgIiIILiy1rxa2PaCDdqcEHofwlZe9lv/7GP+4PsUfxW62v62pv6ldoMT3st/8A2Mf9wfYtRNpeI6vgvtM5jBFE+MxtZjm5+/I8nzKiRBynSGn4dUaSutmqZnMbJdJsubjI5XRO7/S1bq4Rh3F6niz/AO3SD+IqXTenqTTsc0dFI9wmqHzu5yDhz8ZAwB4O2wOT6V+y2Cll1MzUDpH9qyEwhuRycpOSSMZzn049CCB1ZYIdLaXtFmpp3PbHdocOdjJ5nSu7vS5dUWo1Fp+k1CyBtbI9vYVDKhnIQMuZnAOQfB33AwfStugIiICIiAiIg8K+jp7hRPoqyPmjkaWObuMgjBGRuNu8bqQp+F+n4pIxJLUSRRP544JJnGJp7sN64G2Bn585ObZEBafU+mrbqeibS3SN3gPD2OY4texwBAc0jv379vRsFuEQTVh0TarLdTdmSTTTlnIJJ5C9zW+QdwH6s9fKc0qIgLmPCDxdUv7T2r105cx4QeLql/ae1eg2EfFGlqcvtumLjURhzmtlhp+aN/KSMtcHbjZffxkv8ybt6r/uXzwN8WlN9KX2r1eoOY6l4l1jLBO+h0tc4JBGeWWSmAYw9znEkgAekL7rKiWq1rp6pqH8z3wVDnHyk07STtt1V9erZBerTLbKsuDJWFjuU4OD5CR1UTfaWOh4jWKjhJ5Y46pgz1w2AAZ9OyCWdWVVdp22y1tS+R3v+1vM9xccB7wBk9wHQLaamraua4ahpJap7o2UcRYwuJa3miJPK3oMnrjqs7XtooLJT2ultkHIw3mB5HMT4Ti4k5cSeq2+vbNb6TTFzu1PBiaemIkdzOPMGMw3YnAwPIAg0undVavg0/TxU+gHyMbBGGv91MHMAwYdgt2yN8LYfC/Wv6On+tx/dVNpD/0nSf8A1ov/AMNW3QQXwv1r+jp/rcf3U+F+tf0dP9bj+6r1EEF8L9a/o6f63H91PhfrX9HT/W4/uq9RBBfC/Wv6On+tx/dT4X61/R0/1uP7qvUQccopafVuqKpuvquSifC1vY0pqezDWcpc92RgP6ZLvIPIBjbcFrbQsirK6ni58VckUVS7LnyRNPgnnPUeluM4GegVzddOWS8SiW62mGVw6F7A4/vI9CzaKjpqCmbTUUDY2NGA1owAB6Ag+blJNDbpJaVmXtY4tGM5IBwMDrv3LiUTLJUcP3aqn1XL74cpk5vdGCJ93NZ2XTfGA3H4O42GV3ZaR+kNNvrPdj7FTmTIdz9m3OR0PRBM2u8cSKm2RTusNJl0bXeHK5rtwDu3Hgnyt7uiyffHiP8AmCi/x3fYrcAAYAX6ggrTqnVTtaxaevdpp4+eJ0znRyFxDRkDGe/mwMeRXqhavx1Q/Vr/AGqukBERAREQEREBERAREQQnFbra/ram/qV2oTit1tf1tTf1K7QEREBERAREQEREBERAREQEREBERAREQFzHhB4uqX9p7V66cuY8IPF1S/tPavQbHgb4tKb6UvtXq9UFwN8WlN9KX2r1eoCxKi2UVTcIq+emDpYebs3nq3nGHY+cbLLRBiXC2UVyMZrqYP7KRsrM/kvb0cPSF6V1JT19I6krIg+N7S1zT0IPUFe6IPKmgipaZtNTsDWMaGtaOgAGAP3L1REBERAREQEREBERAREQEREELV+OqH6tf7VXShavx1Q/Vr/aq6QEREBERAREQEREBERBCcVutr+tqb+pXahOK3W1/W1N/UrtAREQEREBERARFq9T3ym03YZbvWglsbc4HVxOwA9JJAQbRFx2xurdY6hfQ69rqikmcwPgo2OMTHMwTzAg5fIPCyDuMejDcvWmmrNpK0+6rfea2Oqf4FO1k7nPkkOwaGH8JuSM+g+UhB1dFEaC1Rd66uk09qyjEVbEwSZb+DLGduZvdsTg42z8xAt0BERAREQEREBcx4QeLql/ae1eunLmPCDxdUv7T2r0Gx4G+LSm+lL7V6vVBcDfFpTfSl9q9XqAiIgIiICLU1uprBQT9hXXymjfjPK+ZjTv6CcrLt9zt9zi7a210crflRvDht6WlBloiICIiAiLHr6+jttMam41bImDAL5HBrRnpu44QZCKN+NPRGM+/wCz+4/7qqLdcaG6U3um21jJWZxzRuDhnyZHf6EGUiIgIiIIWr8dUP1a/wBqrpQtX46ofq1/tVdICIiAiIgIiICIiAiIgjOJ1qu9zoqSWxUImkgrYpywvawEMDj1cfLgbb79Fj/CDiF5ix+uMV2iCE+EHELzFj9cYnwg4heYsfrjFdoghPhBxC8xY/XGLX2nXWs7wZhb9GRu7GZ0Mn/FNGHsxzDcb9eo2XS1B8Kvx11+tqj+lB+/CDiF5ix+uMT4QcQvMWP1xiu0QQnwg4heYsfrjFK6+umpK4UEWp9Nx00HvjAeft2yAnwvBLR3cpJJO23pXZVqtUWKm1LYZbRWHDZG4yOrSNw4fMQCg0fFOGynTRqrzM6N8bg6nkj/ABwl/JEY7ySACOmN9sZEjw/mrYdY+6OIsbm108TRSOkADAwDwms5dmyHIyMZ/vHPjQC4ad1MKviPTVFUYI2tpZ44zJC0bguIAz2xxuTvsD8kra6y1dp7UtmdbI7NV1MrgDE1kLmua/GQ5ry3wC3O5we/YjqHvr9lxHEO3P082H3UYpw0zg9mWhu+Szws4Jx3brOzxV8lp/jpw60ld7ZUPvmra8zVkjBGN8iONv5IPTJIBOO/ykkm7QQmeKvktP8AHTPFXyWn+OrtEEE9/FNjC9wtOAMn8esOyXjiPfrWy52qW0vifnldiobnBLTs4AjcHuXQ6z+yP+if5KO4LeLKk+aT2r0Hnnir5LT/AB0zxV8lp/jq7RBCZ4q+S0/x1k6D0tX6d0pDaq2SMvj58lhJb4T3OGCQD0I7lZIgguBvi0pvpS+1er1c10/onWmnbS212vVkLYmZ5QaYE+ESTuTnqStj7ycQvPCD1UfaguUUN7ycQvPCD1UfanvJxC88IPVR9qC5XNuIVw1Df7ydIaMqRG9kXa1EuS3lB/Aj5wCWud1xgEjG+OZbD3k4heeEHqo+1avQra+2cTq+h1DXNkqJYIZGPDOQSNaC0loG2xIHXJwT3FB98P7Poq4Ws0MmmYY6mn8GeGdgfI13l5n5LmHqHdMdMKfqLI/UeoHXPhdTso207XM90s8BlQ8EHs2sHglgI3eRg9+QAs3WttbxE1IaLS3gOga6OprQSGEEfiPB/Gb9e5v68Go4fX2njovg1cKRtLVUjA18OfBLANpGOP4TD1JySCd+uSG10LqMao04y4Pj5JQTHNHjBZI3ZzcHceUA74IyqBci0Rb9VXGCquGnL3DT08tbO5jTD2gfuBztc52cEj94KpPeTiF54Qeqj7UFyihveTiF54Qeqj7U95OIXnhB6qPtQXDnBrS53QLiU1HftZOOuTTsq6WOZwht788r4mczS8DoZM5wHNOd/I1ps5LHxCMZHwvgO3T3K37VreGWoLbpzhn2d6nETqN8kczCRzBxke4AAHckHby4PcMoN3LrPSjdLDUMIY9jjysja0GV0h/5fL8vfp5N+m6hzZtRaQj+HcfJAHSh1RQRjEbYXcowMbdqAMuOOpz3EH7Zo2+XK5u4g0lujhqO0EsNE9v4bQOsh/JmcNx5DjOD03mrtZWu/wDDacUz+WeX/h/c7x/4gmJAMfL15h3H9eyDpEErJ4WzRnZwBHzHdfagqPROomUjGu1zUtIaByhjDjbp+pevwL1D5/VX+Gz7EFwih/gXqHz+qv8ADZ9ifAvUPn9Vf4bPsQfNX46ofq1/tVdKPsOiqm26kF9uOoJaqQQmIdo1ow0kH8n0/wA1YICIiAiIgIiICIiAiIgIiICIiAoPhV+Ouv1tUf0q8UHwq/HXX62qP6UF4iIgIiICLX3W+WmzAG7XKKHPTtHhuf3lY1BqzTtxqRTUF7gkeejWyNJP6gUG5REQEREHjWf2R/0T/JR3BbxZUnzSe1erGs/sj/on+SjuC3iypPmk9q9BboiICIiAiIgIiICktf6Ji1dTslgrXU9TFnspmZyAfwmkAjYjvByPmyDWog5vp2o1dpW1R2WPQrJGxsx2lPUsa1zsbEteM5Lsczs95IB6LAvemNR8R62M3+0x26KLOXNeJZ3g9WBzcNDCCeoOCOh6Lq6IMa20FNa7eygoY+WONoa1vXAHpKyURAREQFAas4bwXK9t1DYpGQ1TXteRIzmhkIz4TmfLGchw7x0yci/RBE+7eJHZ4956Dmz17Z+MeTGOvpz+pY2neHxfqD4VatfHLWHBDI2ARRkAYPTL3jH4ZPk8gKv0QEREBERAREQEREBERAREQEREBERAREQEREBQPC2WNk11D5AP/Nqjqfoq+UbX8LdF3Cukrayzc0kj3Pe7tZRlzjknAfgbnoEFb7og/wCs394T3RB/1m/vCi/ii0J+Yv40v+onxRaE/MX8aX/UQWnuiD/rN/eFM6+1FPabSynsoD6qpkEMABB5XOB8MjfwWgZO3kz1ysH4otCfmL+NL/qKc1JpPTWh9R2y7W2i7CM1RZJIZHuA5mHlB53HG+d/Rug/NOWi3WrUzrTxDt0U9VO4uhrJhzxz83VgDxyse0jAbt1GAMjm99c2mwVVzZpHTenaZtZI3nMoiDBTs6dplgBc7fwWg9cE92dxxerKWeyN0/FSCesqHAU8QJD2kf8ANBG7Q3BOSQDgg7ZWp0hE7hxeTbNSgOFW4dnX7+G8D8VKXE8pH5O+CP14DaaLrbvp3UPwO1JWuqOaPtKWoLcczWgB0Z/+Qxndx26ncLoC5prShpNTcS6Oy9o8GKCWSV0Ly17GuwGjmBwAXY2xncdxWz+LC0fnWu9ZcguEUP8AFhaPzrXesuT4sLR+da71lyCyrP7I/wCif5KO4LeLKk+aT2r18u4X2hzSPfWu9ZcqLSVhh0xp+KzU0zntj5sOdjJ5nF2+Nu9Bt0REBERAREQEREBERAREQEREBERAREQEREBERAREQEREBERAREQEREBERAREQEREBERAREQEREBYN7tVJfLTJbLgzMcjS12OvzjyEHcHyhEQcfrPdnBqY10sMdc2bljZK97mzsDRszcOb2YDdgMHPXYDH6ziHVcTebSlDZYY+2j8KSd5eGjbmLWtaMvBOWHI3AJ8iIg6Dw90JQaIt7oqaUySyEGSQ7Zx0AHc0ZPpyT8wrERAREQEREBERAREQf/Z"/>
          <p:cNvSpPr>
            <a:spLocks noChangeAspect="1" noChangeArrowheads="1"/>
          </p:cNvSpPr>
          <p:nvPr/>
        </p:nvSpPr>
        <p:spPr bwMode="auto">
          <a:xfrm>
            <a:off x="320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p>
        </p:txBody>
      </p:sp>
      <p:sp>
        <p:nvSpPr>
          <p:cNvPr id="18437" name="AutoShape 6" descr="data:image/jpeg;base64,/9j/4AAQSkZJRgABAQAAAQABAAD/2wCEAAkGBwgHBhUIBwgWFRQXFh4aGRcXGSQfHBwhICAiJCQiIh8fJDQlHx8xISIjKTEiKCs3Ly4uIyczODMvNygtLisBCgoKBQUFDgUFDisZExkrKysrKysrKysrKysrKysrKysrKysrKysrKysrKysrKysrKysrKysrKysrKysrKysrK//AABEIAHYBqwMBIgACEQEDEQH/xAAbAAEBAAMBAQEAAAAAAAAAAAAABgQFBwMCAf/EAE4QAAEDAwIDAgcKCwYEBwAAAAEAAgMEBREGIQcSMRNBIjdRVmGUsxQVFhdScXJ10dIyM0JVV4GDkaOxwjSSk6LT4iRDU1QjJTZFYnSy/8QAFAEBAAAAAAAAAAAAAAAAAAAAAP/EABQRAQAAAAAAAAAAAAAAAAAAAAD/2gAMAwEAAhEDEQA/AO4oiICIiAiIgIiICIiAiIgIiICIiAiIgIiICIiAiIgIiICIiAiIgIiICLCvF2oLJQmuutSI4wQC53TJOB0U/wDGZovzgi/zfYgrUUl8Zmi/OCL/ADfYseg4gW+8axhs1jqY5o3xPe94zlpb0G+26DO0JqGs1FBVyVsbGmGtlgbyAjLWcuCck+FuckYHoX3U36ri4gRWBsbOyfSumJwefma/GAc4xj0frUBar5Wab4f3i727l7SO6S8vMMjwpIWnI+YlUtxkcOLcEg6+9sh/zoNxrnUFXp+OkdRRsd29dFTu5wThr+bJGCPC22JyPQvvX1rud40xNR2ep5XuieOTlae0y0gMy4gMyfyu5c6v2pZ7vw4tGobxjm9843P5Gnox8w2buc8reneVX/Gtpj5VR6vJ91BV2amrKSgbDcaztnjq/kDP1Ybtt5VnKG+NbTHyqj1eT7qfGtpj5VR6vJ91Bcoob41tMfKqPV5Pup8a2mPlVHq8n3UFyihvjW0x8qo9Xk+6nxraY+VUeryfdQXKLnV54vWKltUk9BHK+RrSWNfC9rSe7Li3YLQauZre1aKOoarWhcwiNz4YoWxkNkc0ERyjLgRzbOxnv+cLjU+uKS01nvTa6d1VWuBLaeIZxsd3u6NAI33z6FtNLtvwtnNqh8RnLicQ55Wg9G77nHl/n1XnpXS1p0xRdla6fwnYMkrt5JD5XO7z1OOm5wN1q9fXi6UtTSWSyTtilq5XM7dw5uzDAHEhh2c4jpk4/fkBYIuXVWodSaE1DDb73VyXRlSx5aIYA2djmbnlY3Z7cHffPU/k4dtfjJl8x7t6r/uQXiKD+MmXzHu3qv8AuWNR8WaauphU0Ok7lIx2cPZAHNODg4Idg7ghB0VERARFIajutdS8QrXbqeoLYphU9ozbDuSPLc9+x32QV6KQ4h3Wutbrf7gqCztbjBFJjHhMdzZbv3HC2euayot2jqusopSyRkD3NcOoIGx3QbxFqLJU1lRpKCraBJM6mY7wjyhzywHcgHAJ6kDbyLU6Gr9RVklQL5SMaxs8wa7tCXDD8BgaY25jAzh+cnA23QVqIiAiIgIiICIpvVWs7ZpuRlLLzS1Mm0dPEOaR+48mzev5RGcHGcIKRFFabtmq7jdW33U9x7AAHs6KD8AAj/mk55nbnIHeAQR0VqgIiICIiAiIgIiICIiAiIgIiIILiy1rxa2PaCDdqcEHofwlZe9lv/7GP+4PsUfxW62v62pv6ldoMT3st/8A2Mf9wfYtRNpeI6vgvtM5jBFE+MxtZjm5+/I8nzKiRBynSGn4dUaSutmqZnMbJdJsubjI5XRO7/S1bq4Rh3F6niz/AO3SD+IqXTenqTTsc0dFI9wmqHzu5yDhz8ZAwB4O2wOT6V+y2Cll1MzUDpH9qyEwhuRycpOSSMZzn049CCB1ZYIdLaXtFmpp3PbHdocOdjJ5nSu7vS5dUWo1Fp+k1CyBtbI9vYVDKhnIQMuZnAOQfB33AwfStugIiICIiAiIg8K+jp7hRPoqyPmjkaWObuMgjBGRuNu8bqQp+F+n4pIxJLUSRRP544JJnGJp7sN64G2Bn585ObZEBafU+mrbqeibS3SN3gPD2OY4texwBAc0jv379vRsFuEQTVh0TarLdTdmSTTTlnIJJ5C9zW+QdwH6s9fKc0qIgLmPCDxdUv7T2r105cx4QeLql/ae1eg2EfFGlqcvtumLjURhzmtlhp+aN/KSMtcHbjZffxkv8ybt6r/uXzwN8WlN9KX2r1eoOY6l4l1jLBO+h0tc4JBGeWWSmAYw9znEkgAekL7rKiWq1rp6pqH8z3wVDnHyk07STtt1V9erZBerTLbKsuDJWFjuU4OD5CR1UTfaWOh4jWKjhJ5Y46pgz1w2AAZ9OyCWdWVVdp22y1tS+R3v+1vM9xccB7wBk9wHQLaamraua4ahpJap7o2UcRYwuJa3miJPK3oMnrjqs7XtooLJT2ultkHIw3mB5HMT4Ti4k5cSeq2+vbNb6TTFzu1PBiaemIkdzOPMGMw3YnAwPIAg0undVavg0/TxU+gHyMbBGGv91MHMAwYdgt2yN8LYfC/Wv6On+tx/dVNpD/0nSf8A1ov/AMNW3QQXwv1r+jp/rcf3U+F+tf0dP9bj+6r1EEF8L9a/o6f63H91PhfrX9HT/W4/uq9RBBfC/Wv6On+tx/dT4X61/R0/1uP7qvUQccopafVuqKpuvquSifC1vY0pqezDWcpc92RgP6ZLvIPIBjbcFrbQsirK6ni58VckUVS7LnyRNPgnnPUeluM4GegVzddOWS8SiW62mGVw6F7A4/vI9CzaKjpqCmbTUUDY2NGA1owAB6Ag+blJNDbpJaVmXtY4tGM5IBwMDrv3LiUTLJUcP3aqn1XL74cpk5vdGCJ93NZ2XTfGA3H4O42GV3ZaR+kNNvrPdj7FTmTIdz9m3OR0PRBM2u8cSKm2RTusNJl0bXeHK5rtwDu3Hgnyt7uiyffHiP8AmCi/x3fYrcAAYAX6ggrTqnVTtaxaevdpp4+eJ0znRyFxDRkDGe/mwMeRXqhavx1Q/Vr/AGqukBERAREQEREBERAREQQnFbra/ram/qV2oTit1tf1tTf1K7QEREBERAREQEREBERAREQEREBERAREQFzHhB4uqX9p7V66cuY8IPF1S/tPavQbHgb4tKb6UvtXq9UFwN8WlN9KX2r1eoCxKi2UVTcIq+emDpYebs3nq3nGHY+cbLLRBiXC2UVyMZrqYP7KRsrM/kvb0cPSF6V1JT19I6krIg+N7S1zT0IPUFe6IPKmgipaZtNTsDWMaGtaOgAGAP3L1REBERAREQEREBERAREQEREELV+OqH6tf7VXShavx1Q/Vr/aq6QEREBERAREQEREBERBCcVutr+tqb+pXahOK3W1/W1N/UrtAREQEREBERARFq9T3ym03YZbvWglsbc4HVxOwA9JJAQbRFx2xurdY6hfQ69rqikmcwPgo2OMTHMwTzAg5fIPCyDuMejDcvWmmrNpK0+6rfea2Oqf4FO1k7nPkkOwaGH8JuSM+g+UhB1dFEaC1Rd66uk09qyjEVbEwSZb+DLGduZvdsTg42z8xAt0BERAREQEREBcx4QeLql/ae1eunLmPCDxdUv7T2r0Gx4G+LSm+lL7V6vVBcDfFpTfSl9q9XqAiIgIiICLU1uprBQT9hXXymjfjPK+ZjTv6CcrLt9zt9zi7a210crflRvDht6WlBloiICIiAiLHr6+jttMam41bImDAL5HBrRnpu44QZCKN+NPRGM+/wCz+4/7qqLdcaG6U3um21jJWZxzRuDhnyZHf6EGUiIgIiIIWr8dUP1a/wBqrpQtX46ofq1/tVdICIiAiIgIiICIiAiIgjOJ1qu9zoqSWxUImkgrYpywvawEMDj1cfLgbb79Fj/CDiF5ix+uMV2iCE+EHELzFj9cYnwg4heYsfrjFdoghPhBxC8xY/XGLX2nXWs7wZhb9GRu7GZ0Mn/FNGHsxzDcb9eo2XS1B8Kvx11+tqj+lB+/CDiF5ix+uMT4QcQvMWP1xiu0QQnwg4heYsfrjFK6+umpK4UEWp9Nx00HvjAeft2yAnwvBLR3cpJJO23pXZVqtUWKm1LYZbRWHDZG4yOrSNw4fMQCg0fFOGynTRqrzM6N8bg6nkj/ABwl/JEY7ySACOmN9sZEjw/mrYdY+6OIsbm108TRSOkADAwDwms5dmyHIyMZ/vHPjQC4ad1MKviPTVFUYI2tpZ44zJC0bguIAz2xxuTvsD8kra6y1dp7UtmdbI7NV1MrgDE1kLmua/GQ5ry3wC3O5we/YjqHvr9lxHEO3P082H3UYpw0zg9mWhu+Szws4Jx3brOzxV8lp/jpw60ld7ZUPvmra8zVkjBGN8iONv5IPTJIBOO/ykkm7QQmeKvktP8AHTPFXyWn+OrtEEE9/FNjC9wtOAMn8esOyXjiPfrWy52qW0vifnldiobnBLTs4AjcHuXQ6z+yP+if5KO4LeLKk+aT2r0Hnnir5LT/AB0zxV8lp/jq7RBCZ4q+S0/x1k6D0tX6d0pDaq2SMvj58lhJb4T3OGCQD0I7lZIgguBvi0pvpS+1er1c10/onWmnbS212vVkLYmZ5QaYE+ESTuTnqStj7ycQvPCD1UfaguUUN7ycQvPCD1UfanvJxC88IPVR9qC5XNuIVw1Df7ydIaMqRG9kXa1EuS3lB/Aj5wCWud1xgEjG+OZbD3k4heeEHqo+1avQra+2cTq+h1DXNkqJYIZGPDOQSNaC0loG2xIHXJwT3FB98P7Poq4Ws0MmmYY6mn8GeGdgfI13l5n5LmHqHdMdMKfqLI/UeoHXPhdTso207XM90s8BlQ8EHs2sHglgI3eRg9+QAs3WttbxE1IaLS3gOga6OprQSGEEfiPB/Gb9e5v68Go4fX2njovg1cKRtLVUjA18OfBLANpGOP4TD1JySCd+uSG10LqMao04y4Pj5JQTHNHjBZI3ZzcHceUA74IyqBci0Rb9VXGCquGnL3DT08tbO5jTD2gfuBztc52cEj94KpPeTiF54Qeqj7UFyihveTiF54Qeqj7U95OIXnhB6qPtQXDnBrS53QLiU1HftZOOuTTsq6WOZwht788r4mczS8DoZM5wHNOd/I1ps5LHxCMZHwvgO3T3K37VreGWoLbpzhn2d6nETqN8kczCRzBxke4AAHckHby4PcMoN3LrPSjdLDUMIY9jjysja0GV0h/5fL8vfp5N+m6hzZtRaQj+HcfJAHSh1RQRjEbYXcowMbdqAMuOOpz3EH7Zo2+XK5u4g0lujhqO0EsNE9v4bQOsh/JmcNx5DjOD03mrtZWu/wDDacUz+WeX/h/c7x/4gmJAMfL15h3H9eyDpEErJ4WzRnZwBHzHdfagqPROomUjGu1zUtIaByhjDjbp+pevwL1D5/VX+Gz7EFwih/gXqHz+qv8ADZ9ifAvUPn9Vf4bPsQfNX46ofq1/tVdKPsOiqm26kF9uOoJaqQQmIdo1ow0kH8n0/wA1YICIiAiIgIiICIiAiIgIiICIiAoPhV+Ouv1tUf0q8UHwq/HXX62qP6UF4iIgIiICLX3W+WmzAG7XKKHPTtHhuf3lY1BqzTtxqRTUF7gkeejWyNJP6gUG5REQEREHjWf2R/0T/JR3BbxZUnzSe1erGs/sj/on+SjuC3iypPmk9q9BboiICIiAiIgIiICktf6Ji1dTslgrXU9TFnspmZyAfwmkAjYjvByPmyDWog5vp2o1dpW1R2WPQrJGxsx2lPUsa1zsbEteM5Lsczs95IB6LAvemNR8R62M3+0x26KLOXNeJZ3g9WBzcNDCCeoOCOh6Lq6IMa20FNa7eygoY+WONoa1vXAHpKyURAREQFAas4bwXK9t1DYpGQ1TXteRIzmhkIz4TmfLGchw7x0yci/RBE+7eJHZ4956Dmz17Z+MeTGOvpz+pY2neHxfqD4VatfHLWHBDI2ARRkAYPTL3jH4ZPk8gKv0QEREBERAREQEREBERAREQEREBERAREQEREBQPC2WNk11D5AP/Nqjqfoq+UbX8LdF3Cukrayzc0kj3Pe7tZRlzjknAfgbnoEFb7og/wCs394T3RB/1m/vCi/ii0J+Yv40v+onxRaE/MX8aX/UQWnuiD/rN/eFM6+1FPabSynsoD6qpkEMABB5XOB8MjfwWgZO3kz1ysH4otCfmL+NL/qKc1JpPTWh9R2y7W2i7CM1RZJIZHuA5mHlB53HG+d/Rug/NOWi3WrUzrTxDt0U9VO4uhrJhzxz83VgDxyse0jAbt1GAMjm99c2mwVVzZpHTenaZtZI3nMoiDBTs6dplgBc7fwWg9cE92dxxerKWeyN0/FSCesqHAU8QJD2kf8ANBG7Q3BOSQDgg7ZWp0hE7hxeTbNSgOFW4dnX7+G8D8VKXE8pH5O+CP14DaaLrbvp3UPwO1JWuqOaPtKWoLcczWgB0Z/+Qxndx26ncLoC5prShpNTcS6Oy9o8GKCWSV0Ly17GuwGjmBwAXY2xncdxWz+LC0fnWu9ZcguEUP8AFhaPzrXesuT4sLR+da71lyCyrP7I/wCif5KO4LeLKk+aT2r18u4X2hzSPfWu9ZcqLSVhh0xp+KzU0zntj5sOdjJ5nF2+Nu9Bt0REBERAREQEREBERAREQEREBERAREQEREBERAREQEREBERAREQEREBERAREQEREBERAREQEREBYN7tVJfLTJbLgzMcjS12OvzjyEHcHyhEQcfrPdnBqY10sMdc2bljZK97mzsDRszcOb2YDdgMHPXYDH6ziHVcTebSlDZYY+2j8KSd5eGjbmLWtaMvBOWHI3AJ8iIg6Dw90JQaIt7oqaUySyEGSQ7Zx0AHc0ZPpyT8wrERAREQEREBERAREQf/Z"/>
          <p:cNvSpPr>
            <a:spLocks noChangeAspect="1" noChangeArrowheads="1"/>
          </p:cNvSpPr>
          <p:nvPr/>
        </p:nvSpPr>
        <p:spPr bwMode="auto">
          <a:xfrm>
            <a:off x="473075"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p>
        </p:txBody>
      </p:sp>
      <p:sp>
        <p:nvSpPr>
          <p:cNvPr id="18438" name="AutoShape 8" descr="data:image/jpeg;base64,/9j/4AAQSkZJRgABAQAAAQABAAD/2wCEAAkGBwgHBhUIBwgWFRQXFh4aGRcXGSQfHBwhICAiJCQiIh8fJDQlHx8xISIjKTEiKCs3Ly4uIyczODMvNygtLisBCgoKBQUFDgUFDisZExkrKysrKysrKysrKysrKysrKysrKysrKysrKysrKysrKysrKysrKysrKysrKysrKysrK//AABEIAHYBqwMBIgACEQEDEQH/xAAbAAEBAAMBAQEAAAAAAAAAAAAABgQFBwMCAf/EAE4QAAEDAwIDAgcKCwYEBwAAAAEAAgMEBREGIQcSMRNBIjdRVmGUsxQVFhdScXJ10dIyM0JVV4GDkaOxwjSSk6LT4iRDU1QjJTZFYnSy/8QAFAEBAAAAAAAAAAAAAAAAAAAAAP/EABQRAQAAAAAAAAAAAAAAAAAAAAD/2gAMAwEAAhEDEQA/AO4oiICIiAiIgIiICIiAiIgIiICIiAiIgIiICIiAiIgIiICIiAiIgIiICLCvF2oLJQmuutSI4wQC53TJOB0U/wDGZovzgi/zfYgrUUl8Zmi/OCL/ADfYseg4gW+8axhs1jqY5o3xPe94zlpb0G+26DO0JqGs1FBVyVsbGmGtlgbyAjLWcuCck+FuckYHoX3U36ri4gRWBsbOyfSumJwefma/GAc4xj0frUBar5Wab4f3i727l7SO6S8vMMjwpIWnI+YlUtxkcOLcEg6+9sh/zoNxrnUFXp+OkdRRsd29dFTu5wThr+bJGCPC22JyPQvvX1rud40xNR2ep5XuieOTlae0y0gMy4gMyfyu5c6v2pZ7vw4tGobxjm9843P5Gnox8w2buc8reneVX/Gtpj5VR6vJ91BV2amrKSgbDcaztnjq/kDP1Ybtt5VnKG+NbTHyqj1eT7qfGtpj5VR6vJ91Bcoob41tMfKqPV5Pup8a2mPlVHq8n3UFyihvjW0x8qo9Xk+6nxraY+VUeryfdQXKLnV54vWKltUk9BHK+RrSWNfC9rSe7Li3YLQauZre1aKOoarWhcwiNz4YoWxkNkc0ERyjLgRzbOxnv+cLjU+uKS01nvTa6d1VWuBLaeIZxsd3u6NAI33z6FtNLtvwtnNqh8RnLicQ55Wg9G77nHl/n1XnpXS1p0xRdla6fwnYMkrt5JD5XO7z1OOm5wN1q9fXi6UtTSWSyTtilq5XM7dw5uzDAHEhh2c4jpk4/fkBYIuXVWodSaE1DDb73VyXRlSx5aIYA2djmbnlY3Z7cHffPU/k4dtfjJl8x7t6r/uQXiKD+MmXzHu3qv8AuWNR8WaauphU0Ok7lIx2cPZAHNODg4Idg7ghB0VERARFIajutdS8QrXbqeoLYphU9ozbDuSPLc9+x32QV6KQ4h3Wutbrf7gqCztbjBFJjHhMdzZbv3HC2euayot2jqusopSyRkD3NcOoIGx3QbxFqLJU1lRpKCraBJM6mY7wjyhzywHcgHAJ6kDbyLU6Gr9RVklQL5SMaxs8wa7tCXDD8BgaY25jAzh+cnA23QVqIiAiIgIiICIpvVWs7ZpuRlLLzS1Mm0dPEOaR+48mzev5RGcHGcIKRFFabtmq7jdW33U9x7AAHs6KD8AAj/mk55nbnIHeAQR0VqgIiICIiAiIgIiICIiAiIgIiIILiy1rxa2PaCDdqcEHofwlZe9lv/7GP+4PsUfxW62v62pv6ldoMT3st/8A2Mf9wfYtRNpeI6vgvtM5jBFE+MxtZjm5+/I8nzKiRBynSGn4dUaSutmqZnMbJdJsubjI5XRO7/S1bq4Rh3F6niz/AO3SD+IqXTenqTTsc0dFI9wmqHzu5yDhz8ZAwB4O2wOT6V+y2Cll1MzUDpH9qyEwhuRycpOSSMZzn049CCB1ZYIdLaXtFmpp3PbHdocOdjJ5nSu7vS5dUWo1Fp+k1CyBtbI9vYVDKhnIQMuZnAOQfB33AwfStugIiICIiAiIg8K+jp7hRPoqyPmjkaWObuMgjBGRuNu8bqQp+F+n4pIxJLUSRRP544JJnGJp7sN64G2Bn585ObZEBafU+mrbqeibS3SN3gPD2OY4texwBAc0jv379vRsFuEQTVh0TarLdTdmSTTTlnIJJ5C9zW+QdwH6s9fKc0qIgLmPCDxdUv7T2r105cx4QeLql/ae1eg2EfFGlqcvtumLjURhzmtlhp+aN/KSMtcHbjZffxkv8ybt6r/uXzwN8WlN9KX2r1eoOY6l4l1jLBO+h0tc4JBGeWWSmAYw9znEkgAekL7rKiWq1rp6pqH8z3wVDnHyk07STtt1V9erZBerTLbKsuDJWFjuU4OD5CR1UTfaWOh4jWKjhJ5Y46pgz1w2AAZ9OyCWdWVVdp22y1tS+R3v+1vM9xccB7wBk9wHQLaamraua4ahpJap7o2UcRYwuJa3miJPK3oMnrjqs7XtooLJT2ultkHIw3mB5HMT4Ti4k5cSeq2+vbNb6TTFzu1PBiaemIkdzOPMGMw3YnAwPIAg0undVavg0/TxU+gHyMbBGGv91MHMAwYdgt2yN8LYfC/Wv6On+tx/dVNpD/0nSf8A1ov/AMNW3QQXwv1r+jp/rcf3U+F+tf0dP9bj+6r1EEF8L9a/o6f63H91PhfrX9HT/W4/uq9RBBfC/Wv6On+tx/dT4X61/R0/1uP7qvUQccopafVuqKpuvquSifC1vY0pqezDWcpc92RgP6ZLvIPIBjbcFrbQsirK6ni58VckUVS7LnyRNPgnnPUeluM4GegVzddOWS8SiW62mGVw6F7A4/vI9CzaKjpqCmbTUUDY2NGA1owAB6Ag+blJNDbpJaVmXtY4tGM5IBwMDrv3LiUTLJUcP3aqn1XL74cpk5vdGCJ93NZ2XTfGA3H4O42GV3ZaR+kNNvrPdj7FTmTIdz9m3OR0PRBM2u8cSKm2RTusNJl0bXeHK5rtwDu3Hgnyt7uiyffHiP8AmCi/x3fYrcAAYAX6ggrTqnVTtaxaevdpp4+eJ0znRyFxDRkDGe/mwMeRXqhavx1Q/Vr/AGqukBERAREQEREBERAREQQnFbra/ram/qV2oTit1tf1tTf1K7QEREBERAREQEREBERAREQEREBERAREQFzHhB4uqX9p7V66cuY8IPF1S/tPavQbHgb4tKb6UvtXq9UFwN8WlN9KX2r1eoCxKi2UVTcIq+emDpYebs3nq3nGHY+cbLLRBiXC2UVyMZrqYP7KRsrM/kvb0cPSF6V1JT19I6krIg+N7S1zT0IPUFe6IPKmgipaZtNTsDWMaGtaOgAGAP3L1REBERAREQEREBERAREQEREELV+OqH6tf7VXShavx1Q/Vr/aq6QEREBERAREQEREBERBCcVutr+tqb+pXahOK3W1/W1N/UrtAREQEREBERARFq9T3ym03YZbvWglsbc4HVxOwA9JJAQbRFx2xurdY6hfQ69rqikmcwPgo2OMTHMwTzAg5fIPCyDuMejDcvWmmrNpK0+6rfea2Oqf4FO1k7nPkkOwaGH8JuSM+g+UhB1dFEaC1Rd66uk09qyjEVbEwSZb+DLGduZvdsTg42z8xAt0BERAREQEREBcx4QeLql/ae1eunLmPCDxdUv7T2r0Gx4G+LSm+lL7V6vVBcDfFpTfSl9q9XqAiIgIiICLU1uprBQT9hXXymjfjPK+ZjTv6CcrLt9zt9zi7a210crflRvDht6WlBloiICIiAiLHr6+jttMam41bImDAL5HBrRnpu44QZCKN+NPRGM+/wCz+4/7qqLdcaG6U3um21jJWZxzRuDhnyZHf6EGUiIgIiIIWr8dUP1a/wBqrpQtX46ofq1/tVdICIiAiIgIiICIiAiIgjOJ1qu9zoqSWxUImkgrYpywvawEMDj1cfLgbb79Fj/CDiF5ix+uMV2iCE+EHELzFj9cYnwg4heYsfrjFdoghPhBxC8xY/XGLX2nXWs7wZhb9GRu7GZ0Mn/FNGHsxzDcb9eo2XS1B8Kvx11+tqj+lB+/CDiF5ix+uMT4QcQvMWP1xiu0QQnwg4heYsfrjFK6+umpK4UEWp9Nx00HvjAeft2yAnwvBLR3cpJJO23pXZVqtUWKm1LYZbRWHDZG4yOrSNw4fMQCg0fFOGynTRqrzM6N8bg6nkj/ABwl/JEY7ySACOmN9sZEjw/mrYdY+6OIsbm108TRSOkADAwDwms5dmyHIyMZ/vHPjQC4ad1MKviPTVFUYI2tpZ44zJC0bguIAz2xxuTvsD8kra6y1dp7UtmdbI7NV1MrgDE1kLmua/GQ5ry3wC3O5we/YjqHvr9lxHEO3P082H3UYpw0zg9mWhu+Szws4Jx3brOzxV8lp/jpw60ld7ZUPvmra8zVkjBGN8iONv5IPTJIBOO/ykkm7QQmeKvktP8AHTPFXyWn+OrtEEE9/FNjC9wtOAMn8esOyXjiPfrWy52qW0vifnldiobnBLTs4AjcHuXQ6z+yP+if5KO4LeLKk+aT2r0Hnnir5LT/AB0zxV8lp/jq7RBCZ4q+S0/x1k6D0tX6d0pDaq2SMvj58lhJb4T3OGCQD0I7lZIgguBvi0pvpS+1er1c10/onWmnbS212vVkLYmZ5QaYE+ESTuTnqStj7ycQvPCD1UfaguUUN7ycQvPCD1UfanvJxC88IPVR9qC5XNuIVw1Df7ydIaMqRG9kXa1EuS3lB/Aj5wCWud1xgEjG+OZbD3k4heeEHqo+1avQra+2cTq+h1DXNkqJYIZGPDOQSNaC0loG2xIHXJwT3FB98P7Poq4Ws0MmmYY6mn8GeGdgfI13l5n5LmHqHdMdMKfqLI/UeoHXPhdTso207XM90s8BlQ8EHs2sHglgI3eRg9+QAs3WttbxE1IaLS3gOga6OprQSGEEfiPB/Gb9e5v68Go4fX2njovg1cKRtLVUjA18OfBLANpGOP4TD1JySCd+uSG10LqMao04y4Pj5JQTHNHjBZI3ZzcHceUA74IyqBci0Rb9VXGCquGnL3DT08tbO5jTD2gfuBztc52cEj94KpPeTiF54Qeqj7UFyihveTiF54Qeqj7U95OIXnhB6qPtQXDnBrS53QLiU1HftZOOuTTsq6WOZwht788r4mczS8DoZM5wHNOd/I1ps5LHxCMZHwvgO3T3K37VreGWoLbpzhn2d6nETqN8kczCRzBxke4AAHckHby4PcMoN3LrPSjdLDUMIY9jjysja0GV0h/5fL8vfp5N+m6hzZtRaQj+HcfJAHSh1RQRjEbYXcowMbdqAMuOOpz3EH7Zo2+XK5u4g0lujhqO0EsNE9v4bQOsh/JmcNx5DjOD03mrtZWu/wDDacUz+WeX/h/c7x/4gmJAMfL15h3H9eyDpEErJ4WzRnZwBHzHdfagqPROomUjGu1zUtIaByhjDjbp+pevwL1D5/VX+Gz7EFwih/gXqHz+qv8ADZ9ifAvUPn9Vf4bPsQfNX46ofq1/tVdKPsOiqm26kF9uOoJaqQQmIdo1ow0kH8n0/wA1YICIiAiIgIiICIiAiIgIiICIiAoPhV+Ouv1tUf0q8UHwq/HXX62qP6UF4iIgIiICLX3W+WmzAG7XKKHPTtHhuf3lY1BqzTtxqRTUF7gkeejWyNJP6gUG5REQEREHjWf2R/0T/JR3BbxZUnzSe1erGs/sj/on+SjuC3iypPmk9q9BboiICIiAiIgIiICktf6Ji1dTslgrXU9TFnspmZyAfwmkAjYjvByPmyDWog5vp2o1dpW1R2WPQrJGxsx2lPUsa1zsbEteM5Lsczs95IB6LAvemNR8R62M3+0x26KLOXNeJZ3g9WBzcNDCCeoOCOh6Lq6IMa20FNa7eygoY+WONoa1vXAHpKyURAREQFAas4bwXK9t1DYpGQ1TXteRIzmhkIz4TmfLGchw7x0yci/RBE+7eJHZ4956Dmz17Z+MeTGOvpz+pY2neHxfqD4VatfHLWHBDI2ARRkAYPTL3jH4ZPk8gKv0QEREBERAREQEREBERAREQEREBERAREQEREBQPC2WNk11D5AP/Nqjqfoq+UbX8LdF3Cukrayzc0kj3Pe7tZRlzjknAfgbnoEFb7og/wCs394T3RB/1m/vCi/ii0J+Yv40v+onxRaE/MX8aX/UQWnuiD/rN/eFM6+1FPabSynsoD6qpkEMABB5XOB8MjfwWgZO3kz1ysH4otCfmL+NL/qKc1JpPTWh9R2y7W2i7CM1RZJIZHuA5mHlB53HG+d/Rug/NOWi3WrUzrTxDt0U9VO4uhrJhzxz83VgDxyse0jAbt1GAMjm99c2mwVVzZpHTenaZtZI3nMoiDBTs6dplgBc7fwWg9cE92dxxerKWeyN0/FSCesqHAU8QJD2kf8ANBG7Q3BOSQDgg7ZWp0hE7hxeTbNSgOFW4dnX7+G8D8VKXE8pH5O+CP14DaaLrbvp3UPwO1JWuqOaPtKWoLcczWgB0Z/+Qxndx26ncLoC5prShpNTcS6Oy9o8GKCWSV0Ly17GuwGjmBwAXY2xncdxWz+LC0fnWu9ZcguEUP8AFhaPzrXesuT4sLR+da71lyCyrP7I/wCif5KO4LeLKk+aT2r18u4X2hzSPfWu9ZcqLSVhh0xp+KzU0zntj5sOdjJ5nF2+Nu9Bt0REBERAREQEREBERAREQEREBERAREQEREBERAREQEREBERAREQEREBERAREQEREBERAREQEREBYN7tVJfLTJbLgzMcjS12OvzjyEHcHyhEQcfrPdnBqY10sMdc2bljZK97mzsDRszcOb2YDdgMHPXYDH6ziHVcTebSlDZYY+2j8KSd5eGjbmLWtaMvBOWHI3AJ8iIg6Dw90JQaIt7oqaUySyEGSQ7Zx0AHc0ZPpyT8wrERAREQEREBERAREQf/Z"/>
          <p:cNvSpPr>
            <a:spLocks noChangeAspect="1" noChangeArrowheads="1"/>
          </p:cNvSpPr>
          <p:nvPr/>
        </p:nvSpPr>
        <p:spPr bwMode="auto">
          <a:xfrm>
            <a:off x="625475" y="274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p>
        </p:txBody>
      </p:sp>
      <p:sp>
        <p:nvSpPr>
          <p:cNvPr id="18439" name="Rectangle 2"/>
          <p:cNvSpPr>
            <a:spLocks noChangeArrowheads="1"/>
          </p:cNvSpPr>
          <p:nvPr/>
        </p:nvSpPr>
        <p:spPr bwMode="auto">
          <a:xfrm>
            <a:off x="0" y="703263"/>
            <a:ext cx="9144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Char char="•"/>
              <a:defRPr sz="3200">
                <a:solidFill>
                  <a:schemeClr val="tx1"/>
                </a:solidFill>
                <a:latin typeface="Times New Roman" panose="02020603050405020304" pitchFamily="18" charset="0"/>
              </a:defRPr>
            </a:lvl1pPr>
            <a:lvl2pPr marL="57150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714500" indent="-228600" defTabSz="762000">
              <a:spcBef>
                <a:spcPct val="20000"/>
              </a:spcBef>
              <a:buChar char="–"/>
              <a:defRPr sz="2000">
                <a:solidFill>
                  <a:schemeClr val="tx1"/>
                </a:solidFill>
                <a:latin typeface="Times New Roman" panose="02020603050405020304" pitchFamily="18" charset="0"/>
              </a:defRPr>
            </a:lvl4pPr>
            <a:lvl5pPr marL="2286000" indent="-228600" defTabSz="762000">
              <a:spcBef>
                <a:spcPct val="20000"/>
              </a:spcBef>
              <a:buChar char="•"/>
              <a:defRPr sz="2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spcAft>
                <a:spcPct val="5000"/>
              </a:spcAft>
              <a:buFontTx/>
              <a:buNone/>
            </a:pPr>
            <a:r>
              <a:rPr lang="cs-CZ" altLang="cs-CZ" sz="2800" b="1">
                <a:solidFill>
                  <a:srgbClr val="FF0000"/>
                </a:solidFill>
                <a:latin typeface="Calibri" panose="020F0502020204030204" pitchFamily="34" charset="0"/>
              </a:rPr>
              <a:t>Měření elektrického napětí</a:t>
            </a:r>
          </a:p>
        </p:txBody>
      </p:sp>
      <p:pic>
        <p:nvPicPr>
          <p:cNvPr id="18440" name="Obrázek 13" descr="http://www.mericitechnika.cz/data/imgs/02998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72350" y="1227138"/>
            <a:ext cx="1489075"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TextovéPole 12"/>
          <p:cNvSpPr txBox="1">
            <a:spLocks noChangeArrowheads="1"/>
          </p:cNvSpPr>
          <p:nvPr/>
        </p:nvSpPr>
        <p:spPr bwMode="auto">
          <a:xfrm>
            <a:off x="0" y="1000125"/>
            <a:ext cx="692785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15000"/>
              </a:lnSpc>
              <a:spcBef>
                <a:spcPct val="0"/>
              </a:spcBef>
              <a:spcAft>
                <a:spcPts val="1000"/>
              </a:spcAft>
              <a:buFontTx/>
              <a:buNone/>
            </a:pPr>
            <a:endParaRPr lang="cs-CZ" altLang="cs-CZ" sz="800">
              <a:solidFill>
                <a:srgbClr val="000000"/>
              </a:solidFill>
              <a:latin typeface="Calibri" panose="020F0502020204030204" pitchFamily="34" charset="0"/>
              <a:cs typeface="Times New Roman" panose="02020603050405020304" pitchFamily="18" charset="0"/>
            </a:endParaRPr>
          </a:p>
          <a:p>
            <a:pPr eaLnBrk="1" hangingPunct="1">
              <a:lnSpc>
                <a:spcPct val="115000"/>
              </a:lnSpc>
              <a:spcBef>
                <a:spcPct val="0"/>
              </a:spcBef>
              <a:buFont typeface="Times New Roman" panose="02020603050405020304" pitchFamily="18" charset="0"/>
              <a:buAutoNum type="arabicParenR"/>
            </a:pPr>
            <a:r>
              <a:rPr lang="cs-CZ" altLang="cs-CZ" sz="2400" b="1" u="sng">
                <a:solidFill>
                  <a:srgbClr val="000000"/>
                </a:solidFill>
                <a:latin typeface="Calibri" panose="020F0502020204030204" pitchFamily="34" charset="0"/>
                <a:cs typeface="Times New Roman" panose="02020603050405020304" pitchFamily="18" charset="0"/>
              </a:rPr>
              <a:t>voltmetr</a:t>
            </a:r>
            <a:r>
              <a:rPr lang="cs-CZ" altLang="cs-CZ" sz="2400">
                <a:solidFill>
                  <a:srgbClr val="000000"/>
                </a:solidFill>
                <a:latin typeface="Calibri" panose="020F0502020204030204" pitchFamily="34" charset="0"/>
                <a:cs typeface="Times New Roman" panose="02020603050405020304" pitchFamily="18" charset="0"/>
              </a:rPr>
              <a:t> – zapojuje se </a:t>
            </a:r>
            <a:r>
              <a:rPr lang="cs-CZ" altLang="cs-CZ" sz="2400" b="1">
                <a:solidFill>
                  <a:srgbClr val="FF0000"/>
                </a:solidFill>
                <a:latin typeface="Calibri" panose="020F0502020204030204" pitchFamily="34" charset="0"/>
                <a:cs typeface="Times New Roman" panose="02020603050405020304" pitchFamily="18" charset="0"/>
              </a:rPr>
              <a:t>PARALELNĚ</a:t>
            </a:r>
            <a:r>
              <a:rPr lang="cs-CZ" altLang="cs-CZ" sz="2400">
                <a:solidFill>
                  <a:srgbClr val="000000"/>
                </a:solidFill>
                <a:latin typeface="Calibri" panose="020F0502020204030204" pitchFamily="34" charset="0"/>
                <a:cs typeface="Times New Roman" panose="02020603050405020304" pitchFamily="18" charset="0"/>
              </a:rPr>
              <a:t> k měřenému spotřebiči; mechanický nebo digitální;</a:t>
            </a:r>
            <a:br>
              <a:rPr lang="cs-CZ" altLang="cs-CZ" sz="2400">
                <a:solidFill>
                  <a:srgbClr val="000000"/>
                </a:solidFill>
                <a:latin typeface="Calibri" panose="020F0502020204030204" pitchFamily="34" charset="0"/>
                <a:cs typeface="Times New Roman" panose="02020603050405020304" pitchFamily="18" charset="0"/>
              </a:rPr>
            </a:br>
            <a:r>
              <a:rPr lang="cs-CZ" altLang="cs-CZ" sz="2400" b="1">
                <a:solidFill>
                  <a:srgbClr val="000000"/>
                </a:solidFill>
                <a:latin typeface="Calibri" panose="020F0502020204030204" pitchFamily="34" charset="0"/>
                <a:cs typeface="Times New Roman" panose="02020603050405020304" pitchFamily="18" charset="0"/>
              </a:rPr>
              <a:t> </a:t>
            </a:r>
            <a:endParaRPr lang="cs-CZ" altLang="cs-CZ" sz="2400">
              <a:solidFill>
                <a:srgbClr val="000000"/>
              </a:solidFill>
              <a:latin typeface="Calibri" panose="020F0502020204030204" pitchFamily="34" charset="0"/>
              <a:cs typeface="Times New Roman" panose="02020603050405020304" pitchFamily="18" charset="0"/>
            </a:endParaRPr>
          </a:p>
          <a:p>
            <a:pPr eaLnBrk="1" hangingPunct="1">
              <a:lnSpc>
                <a:spcPct val="115000"/>
              </a:lnSpc>
              <a:spcBef>
                <a:spcPct val="0"/>
              </a:spcBef>
              <a:spcAft>
                <a:spcPts val="1000"/>
              </a:spcAft>
              <a:buFont typeface="Times New Roman" panose="02020603050405020304" pitchFamily="18" charset="0"/>
              <a:buAutoNum type="arabicParenR"/>
            </a:pPr>
            <a:r>
              <a:rPr lang="cs-CZ" altLang="cs-CZ" sz="2400" b="1" u="sng">
                <a:solidFill>
                  <a:srgbClr val="000000"/>
                </a:solidFill>
                <a:latin typeface="Calibri" panose="020F0502020204030204" pitchFamily="34" charset="0"/>
                <a:cs typeface="Times New Roman" panose="02020603050405020304" pitchFamily="18" charset="0"/>
              </a:rPr>
              <a:t>multimetr</a:t>
            </a:r>
            <a:r>
              <a:rPr lang="cs-CZ" altLang="cs-CZ" sz="2400">
                <a:solidFill>
                  <a:srgbClr val="000000"/>
                </a:solidFill>
                <a:latin typeface="Calibri" panose="020F0502020204030204" pitchFamily="34" charset="0"/>
                <a:cs typeface="Times New Roman" panose="02020603050405020304" pitchFamily="18" charset="0"/>
              </a:rPr>
              <a:t> – digitální; rozsah se už většinou nastavuje automaticky</a:t>
            </a:r>
          </a:p>
        </p:txBody>
      </p:sp>
      <p:pic>
        <p:nvPicPr>
          <p:cNvPr id="18442" name="Obrázek 13" descr="http://www.kufr.cz/storage/images/krouzek_robotiky/mereni/mereni_u_2120.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4263" y="3856038"/>
            <a:ext cx="7777162"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ChangeArrowheads="1"/>
          </p:cNvSpPr>
          <p:nvPr/>
        </p:nvSpPr>
        <p:spPr bwMode="auto">
          <a:xfrm>
            <a:off x="0" y="1588"/>
            <a:ext cx="9144000" cy="61595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panose="02020603050405020304" pitchFamily="18" charset="0"/>
              </a:defRPr>
            </a:lvl1pPr>
            <a:lvl2pPr indent="-171450">
              <a:defRPr sz="2400">
                <a:solidFill>
                  <a:schemeClr val="tx1"/>
                </a:solidFill>
                <a:latin typeface="Times New Roman" panose="02020603050405020304" pitchFamily="18" charset="0"/>
              </a:defRPr>
            </a:lvl2pPr>
            <a:lvl3pPr indent="-165100">
              <a:defRPr sz="2400">
                <a:solidFill>
                  <a:schemeClr val="tx1"/>
                </a:solidFill>
                <a:latin typeface="Times New Roman" panose="02020603050405020304" pitchFamily="18" charset="0"/>
              </a:defRPr>
            </a:lvl3pPr>
            <a:lvl4pPr indent="-169863">
              <a:defRPr sz="2400">
                <a:solidFill>
                  <a:schemeClr val="tx1"/>
                </a:solidFill>
                <a:latin typeface="Times New Roman" panose="02020603050405020304" pitchFamily="18" charset="0"/>
              </a:defRPr>
            </a:lvl4pPr>
            <a:lvl5pPr indent="-173038">
              <a:defRPr sz="2400">
                <a:solidFill>
                  <a:schemeClr val="tx1"/>
                </a:solidFill>
                <a:latin typeface="Times New Roman" panose="02020603050405020304" pitchFamily="18" charset="0"/>
              </a:defRPr>
            </a:lvl5pPr>
            <a:lvl6pPr indent="-173038" eaLnBrk="0" fontAlgn="base" hangingPunct="0">
              <a:spcBef>
                <a:spcPct val="0"/>
              </a:spcBef>
              <a:spcAft>
                <a:spcPct val="0"/>
              </a:spcAft>
              <a:defRPr sz="2400">
                <a:solidFill>
                  <a:schemeClr val="tx1"/>
                </a:solidFill>
                <a:latin typeface="Times New Roman" panose="02020603050405020304" pitchFamily="18" charset="0"/>
              </a:defRPr>
            </a:lvl6pPr>
            <a:lvl7pPr indent="-173038" eaLnBrk="0" fontAlgn="base" hangingPunct="0">
              <a:spcBef>
                <a:spcPct val="0"/>
              </a:spcBef>
              <a:spcAft>
                <a:spcPct val="0"/>
              </a:spcAft>
              <a:defRPr sz="2400">
                <a:solidFill>
                  <a:schemeClr val="tx1"/>
                </a:solidFill>
                <a:latin typeface="Times New Roman" panose="02020603050405020304" pitchFamily="18" charset="0"/>
              </a:defRPr>
            </a:lvl7pPr>
            <a:lvl8pPr indent="-173038" eaLnBrk="0" fontAlgn="base" hangingPunct="0">
              <a:spcBef>
                <a:spcPct val="0"/>
              </a:spcBef>
              <a:spcAft>
                <a:spcPct val="0"/>
              </a:spcAft>
              <a:defRPr sz="2400">
                <a:solidFill>
                  <a:schemeClr val="tx1"/>
                </a:solidFill>
                <a:latin typeface="Times New Roman" panose="02020603050405020304" pitchFamily="18" charset="0"/>
              </a:defRPr>
            </a:lvl8pPr>
            <a:lvl9pPr indent="-173038"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sk-SK" altLang="cs-CZ" sz="3400" b="1" dirty="0" smtClean="0">
                <a:solidFill>
                  <a:schemeClr val="bg1"/>
                </a:solidFill>
                <a:latin typeface="Calibri" panose="020F0502020204030204" pitchFamily="34" charset="0"/>
              </a:rPr>
              <a:t>1.5b</a:t>
            </a:r>
            <a:r>
              <a:rPr lang="sk-SK" altLang="cs-CZ" sz="3400" b="1" dirty="0" smtClean="0">
                <a:solidFill>
                  <a:schemeClr val="bg1"/>
                </a:solidFill>
                <a:latin typeface="Calibri" panose="020F0502020204030204" pitchFamily="34" charset="0"/>
              </a:rPr>
              <a:t> </a:t>
            </a:r>
            <a:r>
              <a:rPr lang="sk-SK" altLang="cs-CZ" sz="3400" b="1" dirty="0">
                <a:solidFill>
                  <a:schemeClr val="bg1"/>
                </a:solidFill>
                <a:latin typeface="Calibri" panose="020F0502020204030204" pitchFamily="34" charset="0"/>
              </a:rPr>
              <a:t>– ELEKTRICKÉ NAPĚTÍ A JEHO MĚŘENÍ 6/10</a:t>
            </a:r>
          </a:p>
        </p:txBody>
      </p:sp>
      <p:sp>
        <p:nvSpPr>
          <p:cNvPr id="19459" name="AutoShape 2" descr="data:image/jpeg;base64,/9j/4AAQSkZJRgABAQAAAQABAAD/2wCEAAkGBwgHBhUIBwgWFRQXFh4aGRcXGSQfHBwhICAiJCQiIh8fJDQlHx8xISIjKTEiKCs3Ly4uIyczODMvNygtLisBCgoKBQUFDgUFDisZExkrKysrKysrKysrKysrKysrKysrKysrKysrKysrKysrKysrKysrKysrKysrKysrKysrK//AABEIAHYBqwMBIgACEQEDEQH/xAAbAAEBAAMBAQEAAAAAAAAAAAAABgQFBwMCAf/EAE4QAAEDAwIDAgcKCwYEBwAAAAEAAgMEBREGIQcSMRNBIjdRVmGUsxQVFhdScXJ10dIyM0JVV4GDkaOxwjSSk6LT4iRDU1QjJTZFYnSy/8QAFAEBAAAAAAAAAAAAAAAAAAAAAP/EABQRAQAAAAAAAAAAAAAAAAAAAAD/2gAMAwEAAhEDEQA/AO4oiICIiAiIgIiICIiAiIgIiICIiAiIgIiICIiAiIgIiICIiAiIgIiICLCvF2oLJQmuutSI4wQC53TJOB0U/wDGZovzgi/zfYgrUUl8Zmi/OCL/ADfYseg4gW+8axhs1jqY5o3xPe94zlpb0G+26DO0JqGs1FBVyVsbGmGtlgbyAjLWcuCck+FuckYHoX3U36ri4gRWBsbOyfSumJwefma/GAc4xj0frUBar5Wab4f3i727l7SO6S8vMMjwpIWnI+YlUtxkcOLcEg6+9sh/zoNxrnUFXp+OkdRRsd29dFTu5wThr+bJGCPC22JyPQvvX1rud40xNR2ep5XuieOTlae0y0gMy4gMyfyu5c6v2pZ7vw4tGobxjm9843P5Gnox8w2buc8reneVX/Gtpj5VR6vJ91BV2amrKSgbDcaztnjq/kDP1Ybtt5VnKG+NbTHyqj1eT7qfGtpj5VR6vJ91Bcoob41tMfKqPV5Pup8a2mPlVHq8n3UFyihvjW0x8qo9Xk+6nxraY+VUeryfdQXKLnV54vWKltUk9BHK+RrSWNfC9rSe7Li3YLQauZre1aKOoarWhcwiNz4YoWxkNkc0ERyjLgRzbOxnv+cLjU+uKS01nvTa6d1VWuBLaeIZxsd3u6NAI33z6FtNLtvwtnNqh8RnLicQ55Wg9G77nHl/n1XnpXS1p0xRdla6fwnYMkrt5JD5XO7z1OOm5wN1q9fXi6UtTSWSyTtilq5XM7dw5uzDAHEhh2c4jpk4/fkBYIuXVWodSaE1DDb73VyXRlSx5aIYA2djmbnlY3Z7cHffPU/k4dtfjJl8x7t6r/uQXiKD+MmXzHu3qv8AuWNR8WaauphU0Ok7lIx2cPZAHNODg4Idg7ghB0VERARFIajutdS8QrXbqeoLYphU9ozbDuSPLc9+x32QV6KQ4h3Wutbrf7gqCztbjBFJjHhMdzZbv3HC2euayot2jqusopSyRkD3NcOoIGx3QbxFqLJU1lRpKCraBJM6mY7wjyhzywHcgHAJ6kDbyLU6Gr9RVklQL5SMaxs8wa7tCXDD8BgaY25jAzh+cnA23QVqIiAiIgIiICIpvVWs7ZpuRlLLzS1Mm0dPEOaR+48mzev5RGcHGcIKRFFabtmq7jdW33U9x7AAHs6KD8AAj/mk55nbnIHeAQR0VqgIiICIiAiIgIiICIiAiIgIiIILiy1rxa2PaCDdqcEHofwlZe9lv/7GP+4PsUfxW62v62pv6ldoMT3st/8A2Mf9wfYtRNpeI6vgvtM5jBFE+MxtZjm5+/I8nzKiRBynSGn4dUaSutmqZnMbJdJsubjI5XRO7/S1bq4Rh3F6niz/AO3SD+IqXTenqTTsc0dFI9wmqHzu5yDhz8ZAwB4O2wOT6V+y2Cll1MzUDpH9qyEwhuRycpOSSMZzn049CCB1ZYIdLaXtFmpp3PbHdocOdjJ5nSu7vS5dUWo1Fp+k1CyBtbI9vYVDKhnIQMuZnAOQfB33AwfStugIiICIiAiIg8K+jp7hRPoqyPmjkaWObuMgjBGRuNu8bqQp+F+n4pIxJLUSRRP544JJnGJp7sN64G2Bn585ObZEBafU+mrbqeibS3SN3gPD2OY4texwBAc0jv379vRsFuEQTVh0TarLdTdmSTTTlnIJJ5C9zW+QdwH6s9fKc0qIgLmPCDxdUv7T2r105cx4QeLql/ae1eg2EfFGlqcvtumLjURhzmtlhp+aN/KSMtcHbjZffxkv8ybt6r/uXzwN8WlN9KX2r1eoOY6l4l1jLBO+h0tc4JBGeWWSmAYw9znEkgAekL7rKiWq1rp6pqH8z3wVDnHyk07STtt1V9erZBerTLbKsuDJWFjuU4OD5CR1UTfaWOh4jWKjhJ5Y46pgz1w2AAZ9OyCWdWVVdp22y1tS+R3v+1vM9xccB7wBk9wHQLaamraua4ahpJap7o2UcRYwuJa3miJPK3oMnrjqs7XtooLJT2ultkHIw3mB5HMT4Ti4k5cSeq2+vbNb6TTFzu1PBiaemIkdzOPMGMw3YnAwPIAg0undVavg0/TxU+gHyMbBGGv91MHMAwYdgt2yN8LYfC/Wv6On+tx/dVNpD/0nSf8A1ov/AMNW3QQXwv1r+jp/rcf3U+F+tf0dP9bj+6r1EEF8L9a/o6f63H91PhfrX9HT/W4/uq9RBBfC/Wv6On+tx/dT4X61/R0/1uP7qvUQccopafVuqKpuvquSifC1vY0pqezDWcpc92RgP6ZLvIPIBjbcFrbQsirK6ni58VckUVS7LnyRNPgnnPUeluM4GegVzddOWS8SiW62mGVw6F7A4/vI9CzaKjpqCmbTUUDY2NGA1owAB6Ag+blJNDbpJaVmXtY4tGM5IBwMDrv3LiUTLJUcP3aqn1XL74cpk5vdGCJ93NZ2XTfGA3H4O42GV3ZaR+kNNvrPdj7FTmTIdz9m3OR0PRBM2u8cSKm2RTusNJl0bXeHK5rtwDu3Hgnyt7uiyffHiP8AmCi/x3fYrcAAYAX6ggrTqnVTtaxaevdpp4+eJ0znRyFxDRkDGe/mwMeRXqhavx1Q/Vr/AGqukBERAREQEREBERAREQQnFbra/ram/qV2oTit1tf1tTf1K7QEREBERAREQEREBERAREQEREBERAREQFzHhB4uqX9p7V66cuY8IPF1S/tPavQbHgb4tKb6UvtXq9UFwN8WlN9KX2r1eoCxKi2UVTcIq+emDpYebs3nq3nGHY+cbLLRBiXC2UVyMZrqYP7KRsrM/kvb0cPSF6V1JT19I6krIg+N7S1zT0IPUFe6IPKmgipaZtNTsDWMaGtaOgAGAP3L1REBERAREQEREBERAREQEREELV+OqH6tf7VXShavx1Q/Vr/aq6QEREBERAREQEREBERBCcVutr+tqb+pXahOK3W1/W1N/UrtAREQEREBERARFq9T3ym03YZbvWglsbc4HVxOwA9JJAQbRFx2xurdY6hfQ69rqikmcwPgo2OMTHMwTzAg5fIPCyDuMejDcvWmmrNpK0+6rfea2Oqf4FO1k7nPkkOwaGH8JuSM+g+UhB1dFEaC1Rd66uk09qyjEVbEwSZb+DLGduZvdsTg42z8xAt0BERAREQEREBcx4QeLql/ae1eunLmPCDxdUv7T2r0Gx4G+LSm+lL7V6vVBcDfFpTfSl9q9XqAiIgIiICLU1uprBQT9hXXymjfjPK+ZjTv6CcrLt9zt9zi7a210crflRvDht6WlBloiICIiAiLHr6+jttMam41bImDAL5HBrRnpu44QZCKN+NPRGM+/wCz+4/7qqLdcaG6U3um21jJWZxzRuDhnyZHf6EGUiIgIiIIWr8dUP1a/wBqrpQtX46ofq1/tVdICIiAiIgIiICIiAiIgjOJ1qu9zoqSWxUImkgrYpywvawEMDj1cfLgbb79Fj/CDiF5ix+uMV2iCE+EHELzFj9cYnwg4heYsfrjFdoghPhBxC8xY/XGLX2nXWs7wZhb9GRu7GZ0Mn/FNGHsxzDcb9eo2XS1B8Kvx11+tqj+lB+/CDiF5ix+uMT4QcQvMWP1xiu0QQnwg4heYsfrjFK6+umpK4UEWp9Nx00HvjAeft2yAnwvBLR3cpJJO23pXZVqtUWKm1LYZbRWHDZG4yOrSNw4fMQCg0fFOGynTRqrzM6N8bg6nkj/ABwl/JEY7ySACOmN9sZEjw/mrYdY+6OIsbm108TRSOkADAwDwms5dmyHIyMZ/vHPjQC4ad1MKviPTVFUYI2tpZ44zJC0bguIAz2xxuTvsD8kra6y1dp7UtmdbI7NV1MrgDE1kLmua/GQ5ry3wC3O5we/YjqHvr9lxHEO3P082H3UYpw0zg9mWhu+Szws4Jx3brOzxV8lp/jpw60ld7ZUPvmra8zVkjBGN8iONv5IPTJIBOO/ykkm7QQmeKvktP8AHTPFXyWn+OrtEEE9/FNjC9wtOAMn8esOyXjiPfrWy52qW0vifnldiobnBLTs4AjcHuXQ6z+yP+if5KO4LeLKk+aT2r0Hnnir5LT/AB0zxV8lp/jq7RBCZ4q+S0/x1k6D0tX6d0pDaq2SMvj58lhJb4T3OGCQD0I7lZIgguBvi0pvpS+1er1c10/onWmnbS212vVkLYmZ5QaYE+ESTuTnqStj7ycQvPCD1UfaguUUN7ycQvPCD1UfanvJxC88IPVR9qC5XNuIVw1Df7ydIaMqRG9kXa1EuS3lB/Aj5wCWud1xgEjG+OZbD3k4heeEHqo+1avQra+2cTq+h1DXNkqJYIZGPDOQSNaC0loG2xIHXJwT3FB98P7Poq4Ws0MmmYY6mn8GeGdgfI13l5n5LmHqHdMdMKfqLI/UeoHXPhdTso207XM90s8BlQ8EHs2sHglgI3eRg9+QAs3WttbxE1IaLS3gOga6OprQSGEEfiPB/Gb9e5v68Go4fX2njovg1cKRtLVUjA18OfBLANpGOP4TD1JySCd+uSG10LqMao04y4Pj5JQTHNHjBZI3ZzcHceUA74IyqBci0Rb9VXGCquGnL3DT08tbO5jTD2gfuBztc52cEj94KpPeTiF54Qeqj7UFyihveTiF54Qeqj7U95OIXnhB6qPtQXDnBrS53QLiU1HftZOOuTTsq6WOZwht788r4mczS8DoZM5wHNOd/I1ps5LHxCMZHwvgO3T3K37VreGWoLbpzhn2d6nETqN8kczCRzBxke4AAHckHby4PcMoN3LrPSjdLDUMIY9jjysja0GV0h/5fL8vfp5N+m6hzZtRaQj+HcfJAHSh1RQRjEbYXcowMbdqAMuOOpz3EH7Zo2+XK5u4g0lujhqO0EsNE9v4bQOsh/JmcNx5DjOD03mrtZWu/wDDacUz+WeX/h/c7x/4gmJAMfL15h3H9eyDpEErJ4WzRnZwBHzHdfagqPROomUjGu1zUtIaByhjDjbp+pevwL1D5/VX+Gz7EFwih/gXqHz+qv8ADZ9ifAvUPn9Vf4bPsQfNX46ofq1/tVdKPsOiqm26kF9uOoJaqQQmIdo1ow0kH8n0/wA1YICIiAiIgIiICIiAiIgIiICIiAoPhV+Ouv1tUf0q8UHwq/HXX62qP6UF4iIgIiICLX3W+WmzAG7XKKHPTtHhuf3lY1BqzTtxqRTUF7gkeejWyNJP6gUG5REQEREHjWf2R/0T/JR3BbxZUnzSe1erGs/sj/on+SjuC3iypPmk9q9BboiICIiAiIgIiICktf6Ji1dTslgrXU9TFnspmZyAfwmkAjYjvByPmyDWog5vp2o1dpW1R2WPQrJGxsx2lPUsa1zsbEteM5Lsczs95IB6LAvemNR8R62M3+0x26KLOXNeJZ3g9WBzcNDCCeoOCOh6Lq6IMa20FNa7eygoY+WONoa1vXAHpKyURAREQFAas4bwXK9t1DYpGQ1TXteRIzmhkIz4TmfLGchw7x0yci/RBE+7eJHZ4956Dmz17Z+MeTGOvpz+pY2neHxfqD4VatfHLWHBDI2ARRkAYPTL3jH4ZPk8gKv0QEREBERAREQEREBERAREQEREBERAREQEREBQPC2WNk11D5AP/Nqjqfoq+UbX8LdF3Cukrayzc0kj3Pe7tZRlzjknAfgbnoEFb7og/wCs394T3RB/1m/vCi/ii0J+Yv40v+onxRaE/MX8aX/UQWnuiD/rN/eFM6+1FPabSynsoD6qpkEMABB5XOB8MjfwWgZO3kz1ysH4otCfmL+NL/qKc1JpPTWh9R2y7W2i7CM1RZJIZHuA5mHlB53HG+d/Rug/NOWi3WrUzrTxDt0U9VO4uhrJhzxz83VgDxyse0jAbt1GAMjm99c2mwVVzZpHTenaZtZI3nMoiDBTs6dplgBc7fwWg9cE92dxxerKWeyN0/FSCesqHAU8QJD2kf8ANBG7Q3BOSQDgg7ZWp0hE7hxeTbNSgOFW4dnX7+G8D8VKXE8pH5O+CP14DaaLrbvp3UPwO1JWuqOaPtKWoLcczWgB0Z/+Qxndx26ncLoC5prShpNTcS6Oy9o8GKCWSV0Ly17GuwGjmBwAXY2xncdxWz+LC0fnWu9ZcguEUP8AFhaPzrXesuT4sLR+da71lyCyrP7I/wCif5KO4LeLKk+aT2r18u4X2hzSPfWu9ZcqLSVhh0xp+KzU0zntj5sOdjJ5nF2+Nu9Bt0REBERAREQEREBERAREQEREBERAREQEREBERAREQEREBERAREQEREBERAREQEREBERAREQEREBYN7tVJfLTJbLgzMcjS12OvzjyEHcHyhEQcfrPdnBqY10sMdc2bljZK97mzsDRszcOb2YDdgMHPXYDH6ziHVcTebSlDZYY+2j8KSd5eGjbmLWtaMvBOWHI3AJ8iIg6Dw90JQaIt7oqaUySyEGSQ7Zx0AHc0ZPpyT8wrERAREQEREBERAREQf/Z"/>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p>
        </p:txBody>
      </p:sp>
      <p:sp>
        <p:nvSpPr>
          <p:cNvPr id="19460" name="AutoShape 4" descr="data:image/jpeg;base64,/9j/4AAQSkZJRgABAQAAAQABAAD/2wCEAAkGBwgHBhUIBwgWFRQXFh4aGRcXGSQfHBwhICAiJCQiIh8fJDQlHx8xISIjKTEiKCs3Ly4uIyczODMvNygtLisBCgoKBQUFDgUFDisZExkrKysrKysrKysrKysrKysrKysrKysrKysrKysrKysrKysrKysrKysrKysrKysrKysrK//AABEIAHYBqwMBIgACEQEDEQH/xAAbAAEBAAMBAQEAAAAAAAAAAAAABgQFBwMCAf/EAE4QAAEDAwIDAgcKCwYEBwAAAAEAAgMEBREGIQcSMRNBIjdRVmGUsxQVFhdScXJ10dIyM0JVV4GDkaOxwjSSk6LT4iRDU1QjJTZFYnSy/8QAFAEBAAAAAAAAAAAAAAAAAAAAAP/EABQRAQAAAAAAAAAAAAAAAAAAAAD/2gAMAwEAAhEDEQA/AO4oiICIiAiIgIiICIiAiIgIiICIiAiIgIiICIiAiIgIiICIiAiIgIiICLCvF2oLJQmuutSI4wQC53TJOB0U/wDGZovzgi/zfYgrUUl8Zmi/OCL/ADfYseg4gW+8axhs1jqY5o3xPe94zlpb0G+26DO0JqGs1FBVyVsbGmGtlgbyAjLWcuCck+FuckYHoX3U36ri4gRWBsbOyfSumJwefma/GAc4xj0frUBar5Wab4f3i727l7SO6S8vMMjwpIWnI+YlUtxkcOLcEg6+9sh/zoNxrnUFXp+OkdRRsd29dFTu5wThr+bJGCPC22JyPQvvX1rud40xNR2ep5XuieOTlae0y0gMy4gMyfyu5c6v2pZ7vw4tGobxjm9843P5Gnox8w2buc8reneVX/Gtpj5VR6vJ91BV2amrKSgbDcaztnjq/kDP1Ybtt5VnKG+NbTHyqj1eT7qfGtpj5VR6vJ91Bcoob41tMfKqPV5Pup8a2mPlVHq8n3UFyihvjW0x8qo9Xk+6nxraY+VUeryfdQXKLnV54vWKltUk9BHK+RrSWNfC9rSe7Li3YLQauZre1aKOoarWhcwiNz4YoWxkNkc0ERyjLgRzbOxnv+cLjU+uKS01nvTa6d1VWuBLaeIZxsd3u6NAI33z6FtNLtvwtnNqh8RnLicQ55Wg9G77nHl/n1XnpXS1p0xRdla6fwnYMkrt5JD5XO7z1OOm5wN1q9fXi6UtTSWSyTtilq5XM7dw5uzDAHEhh2c4jpk4/fkBYIuXVWodSaE1DDb73VyXRlSx5aIYA2djmbnlY3Z7cHffPU/k4dtfjJl8x7t6r/uQXiKD+MmXzHu3qv8AuWNR8WaauphU0Ok7lIx2cPZAHNODg4Idg7ghB0VERARFIajutdS8QrXbqeoLYphU9ozbDuSPLc9+x32QV6KQ4h3Wutbrf7gqCztbjBFJjHhMdzZbv3HC2euayot2jqusopSyRkD3NcOoIGx3QbxFqLJU1lRpKCraBJM6mY7wjyhzywHcgHAJ6kDbyLU6Gr9RVklQL5SMaxs8wa7tCXDD8BgaY25jAzh+cnA23QVqIiAiIgIiICIpvVWs7ZpuRlLLzS1Mm0dPEOaR+48mzev5RGcHGcIKRFFabtmq7jdW33U9x7AAHs6KD8AAj/mk55nbnIHeAQR0VqgIiICIiAiIgIiICIiAiIgIiIILiy1rxa2PaCDdqcEHofwlZe9lv/7GP+4PsUfxW62v62pv6ldoMT3st/8A2Mf9wfYtRNpeI6vgvtM5jBFE+MxtZjm5+/I8nzKiRBynSGn4dUaSutmqZnMbJdJsubjI5XRO7/S1bq4Rh3F6niz/AO3SD+IqXTenqTTsc0dFI9wmqHzu5yDhz8ZAwB4O2wOT6V+y2Cll1MzUDpH9qyEwhuRycpOSSMZzn049CCB1ZYIdLaXtFmpp3PbHdocOdjJ5nSu7vS5dUWo1Fp+k1CyBtbI9vYVDKhnIQMuZnAOQfB33AwfStugIiICIiAiIg8K+jp7hRPoqyPmjkaWObuMgjBGRuNu8bqQp+F+n4pIxJLUSRRP544JJnGJp7sN64G2Bn585ObZEBafU+mrbqeibS3SN3gPD2OY4texwBAc0jv379vRsFuEQTVh0TarLdTdmSTTTlnIJJ5C9zW+QdwH6s9fKc0qIgLmPCDxdUv7T2r105cx4QeLql/ae1eg2EfFGlqcvtumLjURhzmtlhp+aN/KSMtcHbjZffxkv8ybt6r/uXzwN8WlN9KX2r1eoOY6l4l1jLBO+h0tc4JBGeWWSmAYw9znEkgAekL7rKiWq1rp6pqH8z3wVDnHyk07STtt1V9erZBerTLbKsuDJWFjuU4OD5CR1UTfaWOh4jWKjhJ5Y46pgz1w2AAZ9OyCWdWVVdp22y1tS+R3v+1vM9xccB7wBk9wHQLaamraua4ahpJap7o2UcRYwuJa3miJPK3oMnrjqs7XtooLJT2ultkHIw3mB5HMT4Ti4k5cSeq2+vbNb6TTFzu1PBiaemIkdzOPMGMw3YnAwPIAg0undVavg0/TxU+gHyMbBGGv91MHMAwYdgt2yN8LYfC/Wv6On+tx/dVNpD/0nSf8A1ov/AMNW3QQXwv1r+jp/rcf3U+F+tf0dP9bj+6r1EEF8L9a/o6f63H91PhfrX9HT/W4/uq9RBBfC/Wv6On+tx/dT4X61/R0/1uP7qvUQccopafVuqKpuvquSifC1vY0pqezDWcpc92RgP6ZLvIPIBjbcFrbQsirK6ni58VckUVS7LnyRNPgnnPUeluM4GegVzddOWS8SiW62mGVw6F7A4/vI9CzaKjpqCmbTUUDY2NGA1owAB6Ag+blJNDbpJaVmXtY4tGM5IBwMDrv3LiUTLJUcP3aqn1XL74cpk5vdGCJ93NZ2XTfGA3H4O42GV3ZaR+kNNvrPdj7FTmTIdz9m3OR0PRBM2u8cSKm2RTusNJl0bXeHK5rtwDu3Hgnyt7uiyffHiP8AmCi/x3fYrcAAYAX6ggrTqnVTtaxaevdpp4+eJ0znRyFxDRkDGe/mwMeRXqhavx1Q/Vr/AGqukBERAREQEREBERAREQQnFbra/ram/qV2oTit1tf1tTf1K7QEREBERAREQEREBERAREQEREBERAREQFzHhB4uqX9p7V66cuY8IPF1S/tPavQbHgb4tKb6UvtXq9UFwN8WlN9KX2r1eoCxKi2UVTcIq+emDpYebs3nq3nGHY+cbLLRBiXC2UVyMZrqYP7KRsrM/kvb0cPSF6V1JT19I6krIg+N7S1zT0IPUFe6IPKmgipaZtNTsDWMaGtaOgAGAP3L1REBERAREQEREBERAREQEREELV+OqH6tf7VXShavx1Q/Vr/aq6QEREBERAREQEREBERBCcVutr+tqb+pXahOK3W1/W1N/UrtAREQEREBERARFq9T3ym03YZbvWglsbc4HVxOwA9JJAQbRFx2xurdY6hfQ69rqikmcwPgo2OMTHMwTzAg5fIPCyDuMejDcvWmmrNpK0+6rfea2Oqf4FO1k7nPkkOwaGH8JuSM+g+UhB1dFEaC1Rd66uk09qyjEVbEwSZb+DLGduZvdsTg42z8xAt0BERAREQEREBcx4QeLql/ae1eunLmPCDxdUv7T2r0Gx4G+LSm+lL7V6vVBcDfFpTfSl9q9XqAiIgIiICLU1uprBQT9hXXymjfjPK+ZjTv6CcrLt9zt9zi7a210crflRvDht6WlBloiICIiAiLHr6+jttMam41bImDAL5HBrRnpu44QZCKN+NPRGM+/wCz+4/7qqLdcaG6U3um21jJWZxzRuDhnyZHf6EGUiIgIiIIWr8dUP1a/wBqrpQtX46ofq1/tVdICIiAiIgIiICIiAiIgjOJ1qu9zoqSWxUImkgrYpywvawEMDj1cfLgbb79Fj/CDiF5ix+uMV2iCE+EHELzFj9cYnwg4heYsfrjFdoghPhBxC8xY/XGLX2nXWs7wZhb9GRu7GZ0Mn/FNGHsxzDcb9eo2XS1B8Kvx11+tqj+lB+/CDiF5ix+uMT4QcQvMWP1xiu0QQnwg4heYsfrjFK6+umpK4UEWp9Nx00HvjAeft2yAnwvBLR3cpJJO23pXZVqtUWKm1LYZbRWHDZG4yOrSNw4fMQCg0fFOGynTRqrzM6N8bg6nkj/ABwl/JEY7ySACOmN9sZEjw/mrYdY+6OIsbm108TRSOkADAwDwms5dmyHIyMZ/vHPjQC4ad1MKviPTVFUYI2tpZ44zJC0bguIAz2xxuTvsD8kra6y1dp7UtmdbI7NV1MrgDE1kLmua/GQ5ry3wC3O5we/YjqHvr9lxHEO3P082H3UYpw0zg9mWhu+Szws4Jx3brOzxV8lp/jpw60ld7ZUPvmra8zVkjBGN8iONv5IPTJIBOO/ykkm7QQmeKvktP8AHTPFXyWn+OrtEEE9/FNjC9wtOAMn8esOyXjiPfrWy52qW0vifnldiobnBLTs4AjcHuXQ6z+yP+if5KO4LeLKk+aT2r0Hnnir5LT/AB0zxV8lp/jq7RBCZ4q+S0/x1k6D0tX6d0pDaq2SMvj58lhJb4T3OGCQD0I7lZIgguBvi0pvpS+1er1c10/onWmnbS212vVkLYmZ5QaYE+ESTuTnqStj7ycQvPCD1UfaguUUN7ycQvPCD1UfanvJxC88IPVR9qC5XNuIVw1Df7ydIaMqRG9kXa1EuS3lB/Aj5wCWud1xgEjG+OZbD3k4heeEHqo+1avQra+2cTq+h1DXNkqJYIZGPDOQSNaC0loG2xIHXJwT3FB98P7Poq4Ws0MmmYY6mn8GeGdgfI13l5n5LmHqHdMdMKfqLI/UeoHXPhdTso207XM90s8BlQ8EHs2sHglgI3eRg9+QAs3WttbxE1IaLS3gOga6OprQSGEEfiPB/Gb9e5v68Go4fX2njovg1cKRtLVUjA18OfBLANpGOP4TD1JySCd+uSG10LqMao04y4Pj5JQTHNHjBZI3ZzcHceUA74IyqBci0Rb9VXGCquGnL3DT08tbO5jTD2gfuBztc52cEj94KpPeTiF54Qeqj7UFyihveTiF54Qeqj7U95OIXnhB6qPtQXDnBrS53QLiU1HftZOOuTTsq6WOZwht788r4mczS8DoZM5wHNOd/I1ps5LHxCMZHwvgO3T3K37VreGWoLbpzhn2d6nETqN8kczCRzBxke4AAHckHby4PcMoN3LrPSjdLDUMIY9jjysja0GV0h/5fL8vfp5N+m6hzZtRaQj+HcfJAHSh1RQRjEbYXcowMbdqAMuOOpz3EH7Zo2+XK5u4g0lujhqO0EsNE9v4bQOsh/JmcNx5DjOD03mrtZWu/wDDacUz+WeX/h/c7x/4gmJAMfL15h3H9eyDpEErJ4WzRnZwBHzHdfagqPROomUjGu1zUtIaByhjDjbp+pevwL1D5/VX+Gz7EFwih/gXqHz+qv8ADZ9ifAvUPn9Vf4bPsQfNX46ofq1/tVdKPsOiqm26kF9uOoJaqQQmIdo1ow0kH8n0/wA1YICIiAiIgIiICIiAiIgIiICIiAoPhV+Ouv1tUf0q8UHwq/HXX62qP6UF4iIgIiICLX3W+WmzAG7XKKHPTtHhuf3lY1BqzTtxqRTUF7gkeejWyNJP6gUG5REQEREHjWf2R/0T/JR3BbxZUnzSe1erGs/sj/on+SjuC3iypPmk9q9BboiICIiAiIgIiICktf6Ji1dTslgrXU9TFnspmZyAfwmkAjYjvByPmyDWog5vp2o1dpW1R2WPQrJGxsx2lPUsa1zsbEteM5Lsczs95IB6LAvemNR8R62M3+0x26KLOXNeJZ3g9WBzcNDCCeoOCOh6Lq6IMa20FNa7eygoY+WONoa1vXAHpKyURAREQFAas4bwXK9t1DYpGQ1TXteRIzmhkIz4TmfLGchw7x0yci/RBE+7eJHZ4956Dmz17Z+MeTGOvpz+pY2neHxfqD4VatfHLWHBDI2ARRkAYPTL3jH4ZPk8gKv0QEREBERAREQEREBERAREQEREBERAREQEREBQPC2WNk11D5AP/Nqjqfoq+UbX8LdF3Cukrayzc0kj3Pe7tZRlzjknAfgbnoEFb7og/wCs394T3RB/1m/vCi/ii0J+Yv40v+onxRaE/MX8aX/UQWnuiD/rN/eFM6+1FPabSynsoD6qpkEMABB5XOB8MjfwWgZO3kz1ysH4otCfmL+NL/qKc1JpPTWh9R2y7W2i7CM1RZJIZHuA5mHlB53HG+d/Rug/NOWi3WrUzrTxDt0U9VO4uhrJhzxz83VgDxyse0jAbt1GAMjm99c2mwVVzZpHTenaZtZI3nMoiDBTs6dplgBc7fwWg9cE92dxxerKWeyN0/FSCesqHAU8QJD2kf8ANBG7Q3BOSQDgg7ZWp0hE7hxeTbNSgOFW4dnX7+G8D8VKXE8pH5O+CP14DaaLrbvp3UPwO1JWuqOaPtKWoLcczWgB0Z/+Qxndx26ncLoC5prShpNTcS6Oy9o8GKCWSV0Ly17GuwGjmBwAXY2xncdxWz+LC0fnWu9ZcguEUP8AFhaPzrXesuT4sLR+da71lyCyrP7I/wCif5KO4LeLKk+aT2r18u4X2hzSPfWu9ZcqLSVhh0xp+KzU0zntj5sOdjJ5nF2+Nu9Bt0REBERAREQEREBERAREQEREBERAREQEREBERAREQEREBERAREQEREBERAREQEREBERAREQEREBYN7tVJfLTJbLgzMcjS12OvzjyEHcHyhEQcfrPdnBqY10sMdc2bljZK97mzsDRszcOb2YDdgMHPXYDH6ziHVcTebSlDZYY+2j8KSd5eGjbmLWtaMvBOWHI3AJ8iIg6Dw90JQaIt7oqaUySyEGSQ7Zx0AHc0ZPpyT8wrERAREQEREBERAREQf/Z"/>
          <p:cNvSpPr>
            <a:spLocks noChangeAspect="1" noChangeArrowheads="1"/>
          </p:cNvSpPr>
          <p:nvPr/>
        </p:nvSpPr>
        <p:spPr bwMode="auto">
          <a:xfrm>
            <a:off x="320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p>
        </p:txBody>
      </p:sp>
      <p:sp>
        <p:nvSpPr>
          <p:cNvPr id="19461" name="AutoShape 6" descr="data:image/jpeg;base64,/9j/4AAQSkZJRgABAQAAAQABAAD/2wCEAAkGBwgHBhUIBwgWFRQXFh4aGRcXGSQfHBwhICAiJCQiIh8fJDQlHx8xISIjKTEiKCs3Ly4uIyczODMvNygtLisBCgoKBQUFDgUFDisZExkrKysrKysrKysrKysrKysrKysrKysrKysrKysrKysrKysrKysrKysrKysrKysrKysrK//AABEIAHYBqwMBIgACEQEDEQH/xAAbAAEBAAMBAQEAAAAAAAAAAAAABgQFBwMCAf/EAE4QAAEDAwIDAgcKCwYEBwAAAAEAAgMEBREGIQcSMRNBIjdRVmGUsxQVFhdScXJ10dIyM0JVV4GDkaOxwjSSk6LT4iRDU1QjJTZFYnSy/8QAFAEBAAAAAAAAAAAAAAAAAAAAAP/EABQRAQAAAAAAAAAAAAAAAAAAAAD/2gAMAwEAAhEDEQA/AO4oiICIiAiIgIiICIiAiIgIiICIiAiIgIiICIiAiIgIiICIiAiIgIiICLCvF2oLJQmuutSI4wQC53TJOB0U/wDGZovzgi/zfYgrUUl8Zmi/OCL/ADfYseg4gW+8axhs1jqY5o3xPe94zlpb0G+26DO0JqGs1FBVyVsbGmGtlgbyAjLWcuCck+FuckYHoX3U36ri4gRWBsbOyfSumJwefma/GAc4xj0frUBar5Wab4f3i727l7SO6S8vMMjwpIWnI+YlUtxkcOLcEg6+9sh/zoNxrnUFXp+OkdRRsd29dFTu5wThr+bJGCPC22JyPQvvX1rud40xNR2ep5XuieOTlae0y0gMy4gMyfyu5c6v2pZ7vw4tGobxjm9843P5Gnox8w2buc8reneVX/Gtpj5VR6vJ91BV2amrKSgbDcaztnjq/kDP1Ybtt5VnKG+NbTHyqj1eT7qfGtpj5VR6vJ91Bcoob41tMfKqPV5Pup8a2mPlVHq8n3UFyihvjW0x8qo9Xk+6nxraY+VUeryfdQXKLnV54vWKltUk9BHK+RrSWNfC9rSe7Li3YLQauZre1aKOoarWhcwiNz4YoWxkNkc0ERyjLgRzbOxnv+cLjU+uKS01nvTa6d1VWuBLaeIZxsd3u6NAI33z6FtNLtvwtnNqh8RnLicQ55Wg9G77nHl/n1XnpXS1p0xRdla6fwnYMkrt5JD5XO7z1OOm5wN1q9fXi6UtTSWSyTtilq5XM7dw5uzDAHEhh2c4jpk4/fkBYIuXVWodSaE1DDb73VyXRlSx5aIYA2djmbnlY3Z7cHffPU/k4dtfjJl8x7t6r/uQXiKD+MmXzHu3qv8AuWNR8WaauphU0Ok7lIx2cPZAHNODg4Idg7ghB0VERARFIajutdS8QrXbqeoLYphU9ozbDuSPLc9+x32QV6KQ4h3Wutbrf7gqCztbjBFJjHhMdzZbv3HC2euayot2jqusopSyRkD3NcOoIGx3QbxFqLJU1lRpKCraBJM6mY7wjyhzywHcgHAJ6kDbyLU6Gr9RVklQL5SMaxs8wa7tCXDD8BgaY25jAzh+cnA23QVqIiAiIgIiICIpvVWs7ZpuRlLLzS1Mm0dPEOaR+48mzev5RGcHGcIKRFFabtmq7jdW33U9x7AAHs6KD8AAj/mk55nbnIHeAQR0VqgIiICIiAiIgIiICIiAiIgIiIILiy1rxa2PaCDdqcEHofwlZe9lv/7GP+4PsUfxW62v62pv6ldoMT3st/8A2Mf9wfYtRNpeI6vgvtM5jBFE+MxtZjm5+/I8nzKiRBynSGn4dUaSutmqZnMbJdJsubjI5XRO7/S1bq4Rh3F6niz/AO3SD+IqXTenqTTsc0dFI9wmqHzu5yDhz8ZAwB4O2wOT6V+y2Cll1MzUDpH9qyEwhuRycpOSSMZzn049CCB1ZYIdLaXtFmpp3PbHdocOdjJ5nSu7vS5dUWo1Fp+k1CyBtbI9vYVDKhnIQMuZnAOQfB33AwfStugIiICIiAiIg8K+jp7hRPoqyPmjkaWObuMgjBGRuNu8bqQp+F+n4pIxJLUSRRP544JJnGJp7sN64G2Bn585ObZEBafU+mrbqeibS3SN3gPD2OY4texwBAc0jv379vRsFuEQTVh0TarLdTdmSTTTlnIJJ5C9zW+QdwH6s9fKc0qIgLmPCDxdUv7T2r105cx4QeLql/ae1eg2EfFGlqcvtumLjURhzmtlhp+aN/KSMtcHbjZffxkv8ybt6r/uXzwN8WlN9KX2r1eoOY6l4l1jLBO+h0tc4JBGeWWSmAYw9znEkgAekL7rKiWq1rp6pqH8z3wVDnHyk07STtt1V9erZBerTLbKsuDJWFjuU4OD5CR1UTfaWOh4jWKjhJ5Y46pgz1w2AAZ9OyCWdWVVdp22y1tS+R3v+1vM9xccB7wBk9wHQLaamraua4ahpJap7o2UcRYwuJa3miJPK3oMnrjqs7XtooLJT2ultkHIw3mB5HMT4Ti4k5cSeq2+vbNb6TTFzu1PBiaemIkdzOPMGMw3YnAwPIAg0undVavg0/TxU+gHyMbBGGv91MHMAwYdgt2yN8LYfC/Wv6On+tx/dVNpD/0nSf8A1ov/AMNW3QQXwv1r+jp/rcf3U+F+tf0dP9bj+6r1EEF8L9a/o6f63H91PhfrX9HT/W4/uq9RBBfC/Wv6On+tx/dT4X61/R0/1uP7qvUQccopafVuqKpuvquSifC1vY0pqezDWcpc92RgP6ZLvIPIBjbcFrbQsirK6ni58VckUVS7LnyRNPgnnPUeluM4GegVzddOWS8SiW62mGVw6F7A4/vI9CzaKjpqCmbTUUDY2NGA1owAB6Ag+blJNDbpJaVmXtY4tGM5IBwMDrv3LiUTLJUcP3aqn1XL74cpk5vdGCJ93NZ2XTfGA3H4O42GV3ZaR+kNNvrPdj7FTmTIdz9m3OR0PRBM2u8cSKm2RTusNJl0bXeHK5rtwDu3Hgnyt7uiyffHiP8AmCi/x3fYrcAAYAX6ggrTqnVTtaxaevdpp4+eJ0znRyFxDRkDGe/mwMeRXqhavx1Q/Vr/AGqukBERAREQEREBERAREQQnFbra/ram/qV2oTit1tf1tTf1K7QEREBERAREQEREBERAREQEREBERAREQFzHhB4uqX9p7V66cuY8IPF1S/tPavQbHgb4tKb6UvtXq9UFwN8WlN9KX2r1eoCxKi2UVTcIq+emDpYebs3nq3nGHY+cbLLRBiXC2UVyMZrqYP7KRsrM/kvb0cPSF6V1JT19I6krIg+N7S1zT0IPUFe6IPKmgipaZtNTsDWMaGtaOgAGAP3L1REBERAREQEREBERAREQEREELV+OqH6tf7VXShavx1Q/Vr/aq6QEREBERAREQEREBERBCcVutr+tqb+pXahOK3W1/W1N/UrtAREQEREBERARFq9T3ym03YZbvWglsbc4HVxOwA9JJAQbRFx2xurdY6hfQ69rqikmcwPgo2OMTHMwTzAg5fIPCyDuMejDcvWmmrNpK0+6rfea2Oqf4FO1k7nPkkOwaGH8JuSM+g+UhB1dFEaC1Rd66uk09qyjEVbEwSZb+DLGduZvdsTg42z8xAt0BERAREQEREBcx4QeLql/ae1eunLmPCDxdUv7T2r0Gx4G+LSm+lL7V6vVBcDfFpTfSl9q9XqAiIgIiICLU1uprBQT9hXXymjfjPK+ZjTv6CcrLt9zt9zi7a210crflRvDht6WlBloiICIiAiLHr6+jttMam41bImDAL5HBrRnpu44QZCKN+NPRGM+/wCz+4/7qqLdcaG6U3um21jJWZxzRuDhnyZHf6EGUiIgIiIIWr8dUP1a/wBqrpQtX46ofq1/tVdICIiAiIgIiICIiAiIgjOJ1qu9zoqSWxUImkgrYpywvawEMDj1cfLgbb79Fj/CDiF5ix+uMV2iCE+EHELzFj9cYnwg4heYsfrjFdoghPhBxC8xY/XGLX2nXWs7wZhb9GRu7GZ0Mn/FNGHsxzDcb9eo2XS1B8Kvx11+tqj+lB+/CDiF5ix+uMT4QcQvMWP1xiu0QQnwg4heYsfrjFK6+umpK4UEWp9Nx00HvjAeft2yAnwvBLR3cpJJO23pXZVqtUWKm1LYZbRWHDZG4yOrSNw4fMQCg0fFOGynTRqrzM6N8bg6nkj/ABwl/JEY7ySACOmN9sZEjw/mrYdY+6OIsbm108TRSOkADAwDwms5dmyHIyMZ/vHPjQC4ad1MKviPTVFUYI2tpZ44zJC0bguIAz2xxuTvsD8kra6y1dp7UtmdbI7NV1MrgDE1kLmua/GQ5ry3wC3O5we/YjqHvr9lxHEO3P082H3UYpw0zg9mWhu+Szws4Jx3brOzxV8lp/jpw60ld7ZUPvmra8zVkjBGN8iONv5IPTJIBOO/ykkm7QQmeKvktP8AHTPFXyWn+OrtEEE9/FNjC9wtOAMn8esOyXjiPfrWy52qW0vifnldiobnBLTs4AjcHuXQ6z+yP+if5KO4LeLKk+aT2r0Hnnir5LT/AB0zxV8lp/jq7RBCZ4q+S0/x1k6D0tX6d0pDaq2SMvj58lhJb4T3OGCQD0I7lZIgguBvi0pvpS+1er1c10/onWmnbS212vVkLYmZ5QaYE+ESTuTnqStj7ycQvPCD1UfaguUUN7ycQvPCD1UfanvJxC88IPVR9qC5XNuIVw1Df7ydIaMqRG9kXa1EuS3lB/Aj5wCWud1xgEjG+OZbD3k4heeEHqo+1avQra+2cTq+h1DXNkqJYIZGPDOQSNaC0loG2xIHXJwT3FB98P7Poq4Ws0MmmYY6mn8GeGdgfI13l5n5LmHqHdMdMKfqLI/UeoHXPhdTso207XM90s8BlQ8EHs2sHglgI3eRg9+QAs3WttbxE1IaLS3gOga6OprQSGEEfiPB/Gb9e5v68Go4fX2njovg1cKRtLVUjA18OfBLANpGOP4TD1JySCd+uSG10LqMao04y4Pj5JQTHNHjBZI3ZzcHceUA74IyqBci0Rb9VXGCquGnL3DT08tbO5jTD2gfuBztc52cEj94KpPeTiF54Qeqj7UFyihveTiF54Qeqj7U95OIXnhB6qPtQXDnBrS53QLiU1HftZOOuTTsq6WOZwht788r4mczS8DoZM5wHNOd/I1ps5LHxCMZHwvgO3T3K37VreGWoLbpzhn2d6nETqN8kczCRzBxke4AAHckHby4PcMoN3LrPSjdLDUMIY9jjysja0GV0h/5fL8vfp5N+m6hzZtRaQj+HcfJAHSh1RQRjEbYXcowMbdqAMuOOpz3EH7Zo2+XK5u4g0lujhqO0EsNE9v4bQOsh/JmcNx5DjOD03mrtZWu/wDDacUz+WeX/h/c7x/4gmJAMfL15h3H9eyDpEErJ4WzRnZwBHzHdfagqPROomUjGu1zUtIaByhjDjbp+pevwL1D5/VX+Gz7EFwih/gXqHz+qv8ADZ9ifAvUPn9Vf4bPsQfNX46ofq1/tVdKPsOiqm26kF9uOoJaqQQmIdo1ow0kH8n0/wA1YICIiAiIgIiICIiAiIgIiICIiAoPhV+Ouv1tUf0q8UHwq/HXX62qP6UF4iIgIiICLX3W+WmzAG7XKKHPTtHhuf3lY1BqzTtxqRTUF7gkeejWyNJP6gUG5REQEREHjWf2R/0T/JR3BbxZUnzSe1erGs/sj/on+SjuC3iypPmk9q9BboiICIiAiIgIiICktf6Ji1dTslgrXU9TFnspmZyAfwmkAjYjvByPmyDWog5vp2o1dpW1R2WPQrJGxsx2lPUsa1zsbEteM5Lsczs95IB6LAvemNR8R62M3+0x26KLOXNeJZ3g9WBzcNDCCeoOCOh6Lq6IMa20FNa7eygoY+WONoa1vXAHpKyURAREQFAas4bwXK9t1DYpGQ1TXteRIzmhkIz4TmfLGchw7x0yci/RBE+7eJHZ4956Dmz17Z+MeTGOvpz+pY2neHxfqD4VatfHLWHBDI2ARRkAYPTL3jH4ZPk8gKv0QEREBERAREQEREBERAREQEREBERAREQEREBQPC2WNk11D5AP/Nqjqfoq+UbX8LdF3Cukrayzc0kj3Pe7tZRlzjknAfgbnoEFb7og/wCs394T3RB/1m/vCi/ii0J+Yv40v+onxRaE/MX8aX/UQWnuiD/rN/eFM6+1FPabSynsoD6qpkEMABB5XOB8MjfwWgZO3kz1ysH4otCfmL+NL/qKc1JpPTWh9R2y7W2i7CM1RZJIZHuA5mHlB53HG+d/Rug/NOWi3WrUzrTxDt0U9VO4uhrJhzxz83VgDxyse0jAbt1GAMjm99c2mwVVzZpHTenaZtZI3nMoiDBTs6dplgBc7fwWg9cE92dxxerKWeyN0/FSCesqHAU8QJD2kf8ANBG7Q3BOSQDgg7ZWp0hE7hxeTbNSgOFW4dnX7+G8D8VKXE8pH5O+CP14DaaLrbvp3UPwO1JWuqOaPtKWoLcczWgB0Z/+Qxndx26ncLoC5prShpNTcS6Oy9o8GKCWSV0Ly17GuwGjmBwAXY2xncdxWz+LC0fnWu9ZcguEUP8AFhaPzrXesuT4sLR+da71lyCyrP7I/wCif5KO4LeLKk+aT2r18u4X2hzSPfWu9ZcqLSVhh0xp+KzU0zntj5sOdjJ5nF2+Nu9Bt0REBERAREQEREBERAREQEREBERAREQEREBERAREQEREBERAREQEREBERAREQEREBERAREQEREBYN7tVJfLTJbLgzMcjS12OvzjyEHcHyhEQcfrPdnBqY10sMdc2bljZK97mzsDRszcOb2YDdgMHPXYDH6ziHVcTebSlDZYY+2j8KSd5eGjbmLWtaMvBOWHI3AJ8iIg6Dw90JQaIt7oqaUySyEGSQ7Zx0AHc0ZPpyT8wrERAREQEREBERAREQf/Z"/>
          <p:cNvSpPr>
            <a:spLocks noChangeAspect="1" noChangeArrowheads="1"/>
          </p:cNvSpPr>
          <p:nvPr/>
        </p:nvSpPr>
        <p:spPr bwMode="auto">
          <a:xfrm>
            <a:off x="473075"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p>
        </p:txBody>
      </p:sp>
      <p:sp>
        <p:nvSpPr>
          <p:cNvPr id="19462" name="AutoShape 8" descr="data:image/jpeg;base64,/9j/4AAQSkZJRgABAQAAAQABAAD/2wCEAAkGBwgHBhUIBwgWFRQXFh4aGRcXGSQfHBwhICAiJCQiIh8fJDQlHx8xISIjKTEiKCs3Ly4uIyczODMvNygtLisBCgoKBQUFDgUFDisZExkrKysrKysrKysrKysrKysrKysrKysrKysrKysrKysrKysrKysrKysrKysrKysrKysrK//AABEIAHYBqwMBIgACEQEDEQH/xAAbAAEBAAMBAQEAAAAAAAAAAAAABgQFBwMCAf/EAE4QAAEDAwIDAgcKCwYEBwAAAAEAAgMEBREGIQcSMRNBIjdRVmGUsxQVFhdScXJ10dIyM0JVV4GDkaOxwjSSk6LT4iRDU1QjJTZFYnSy/8QAFAEBAAAAAAAAAAAAAAAAAAAAAP/EABQRAQAAAAAAAAAAAAAAAAAAAAD/2gAMAwEAAhEDEQA/AO4oiICIiAiIgIiICIiAiIgIiICIiAiIgIiICIiAiIgIiICIiAiIgIiICLCvF2oLJQmuutSI4wQC53TJOB0U/wDGZovzgi/zfYgrUUl8Zmi/OCL/ADfYseg4gW+8axhs1jqY5o3xPe94zlpb0G+26DO0JqGs1FBVyVsbGmGtlgbyAjLWcuCck+FuckYHoX3U36ri4gRWBsbOyfSumJwefma/GAc4xj0frUBar5Wab4f3i727l7SO6S8vMMjwpIWnI+YlUtxkcOLcEg6+9sh/zoNxrnUFXp+OkdRRsd29dFTu5wThr+bJGCPC22JyPQvvX1rud40xNR2ep5XuieOTlae0y0gMy4gMyfyu5c6v2pZ7vw4tGobxjm9843P5Gnox8w2buc8reneVX/Gtpj5VR6vJ91BV2amrKSgbDcaztnjq/kDP1Ybtt5VnKG+NbTHyqj1eT7qfGtpj5VR6vJ91Bcoob41tMfKqPV5Pup8a2mPlVHq8n3UFyihvjW0x8qo9Xk+6nxraY+VUeryfdQXKLnV54vWKltUk9BHK+RrSWNfC9rSe7Li3YLQauZre1aKOoarWhcwiNz4YoWxkNkc0ERyjLgRzbOxnv+cLjU+uKS01nvTa6d1VWuBLaeIZxsd3u6NAI33z6FtNLtvwtnNqh8RnLicQ55Wg9G77nHl/n1XnpXS1p0xRdla6fwnYMkrt5JD5XO7z1OOm5wN1q9fXi6UtTSWSyTtilq5XM7dw5uzDAHEhh2c4jpk4/fkBYIuXVWodSaE1DDb73VyXRlSx5aIYA2djmbnlY3Z7cHffPU/k4dtfjJl8x7t6r/uQXiKD+MmXzHu3qv8AuWNR8WaauphU0Ok7lIx2cPZAHNODg4Idg7ghB0VERARFIajutdS8QrXbqeoLYphU9ozbDuSPLc9+x32QV6KQ4h3Wutbrf7gqCztbjBFJjHhMdzZbv3HC2euayot2jqusopSyRkD3NcOoIGx3QbxFqLJU1lRpKCraBJM6mY7wjyhzywHcgHAJ6kDbyLU6Gr9RVklQL5SMaxs8wa7tCXDD8BgaY25jAzh+cnA23QVqIiAiIgIiICIpvVWs7ZpuRlLLzS1Mm0dPEOaR+48mzev5RGcHGcIKRFFabtmq7jdW33U9x7AAHs6KD8AAj/mk55nbnIHeAQR0VqgIiICIiAiIgIiICIiAiIgIiIILiy1rxa2PaCDdqcEHofwlZe9lv/7GP+4PsUfxW62v62pv6ldoMT3st/8A2Mf9wfYtRNpeI6vgvtM5jBFE+MxtZjm5+/I8nzKiRBynSGn4dUaSutmqZnMbJdJsubjI5XRO7/S1bq4Rh3F6niz/AO3SD+IqXTenqTTsc0dFI9wmqHzu5yDhz8ZAwB4O2wOT6V+y2Cll1MzUDpH9qyEwhuRycpOSSMZzn049CCB1ZYIdLaXtFmpp3PbHdocOdjJ5nSu7vS5dUWo1Fp+k1CyBtbI9vYVDKhnIQMuZnAOQfB33AwfStugIiICIiAiIg8K+jp7hRPoqyPmjkaWObuMgjBGRuNu8bqQp+F+n4pIxJLUSRRP544JJnGJp7sN64G2Bn585ObZEBafU+mrbqeibS3SN3gPD2OY4texwBAc0jv379vRsFuEQTVh0TarLdTdmSTTTlnIJJ5C9zW+QdwH6s9fKc0qIgLmPCDxdUv7T2r105cx4QeLql/ae1eg2EfFGlqcvtumLjURhzmtlhp+aN/KSMtcHbjZffxkv8ybt6r/uXzwN8WlN9KX2r1eoOY6l4l1jLBO+h0tc4JBGeWWSmAYw9znEkgAekL7rKiWq1rp6pqH8z3wVDnHyk07STtt1V9erZBerTLbKsuDJWFjuU4OD5CR1UTfaWOh4jWKjhJ5Y46pgz1w2AAZ9OyCWdWVVdp22y1tS+R3v+1vM9xccB7wBk9wHQLaamraua4ahpJap7o2UcRYwuJa3miJPK3oMnrjqs7XtooLJT2ultkHIw3mB5HMT4Ti4k5cSeq2+vbNb6TTFzu1PBiaemIkdzOPMGMw3YnAwPIAg0undVavg0/TxU+gHyMbBGGv91MHMAwYdgt2yN8LYfC/Wv6On+tx/dVNpD/0nSf8A1ov/AMNW3QQXwv1r+jp/rcf3U+F+tf0dP9bj+6r1EEF8L9a/o6f63H91PhfrX9HT/W4/uq9RBBfC/Wv6On+tx/dT4X61/R0/1uP7qvUQccopafVuqKpuvquSifC1vY0pqezDWcpc92RgP6ZLvIPIBjbcFrbQsirK6ni58VckUVS7LnyRNPgnnPUeluM4GegVzddOWS8SiW62mGVw6F7A4/vI9CzaKjpqCmbTUUDY2NGA1owAB6Ag+blJNDbpJaVmXtY4tGM5IBwMDrv3LiUTLJUcP3aqn1XL74cpk5vdGCJ93NZ2XTfGA3H4O42GV3ZaR+kNNvrPdj7FTmTIdz9m3OR0PRBM2u8cSKm2RTusNJl0bXeHK5rtwDu3Hgnyt7uiyffHiP8AmCi/x3fYrcAAYAX6ggrTqnVTtaxaevdpp4+eJ0znRyFxDRkDGe/mwMeRXqhavx1Q/Vr/AGqukBERAREQEREBERAREQQnFbra/ram/qV2oTit1tf1tTf1K7QEREBERAREQEREBERAREQEREBERAREQFzHhB4uqX9p7V66cuY8IPF1S/tPavQbHgb4tKb6UvtXq9UFwN8WlN9KX2r1eoCxKi2UVTcIq+emDpYebs3nq3nGHY+cbLLRBiXC2UVyMZrqYP7KRsrM/kvb0cPSF6V1JT19I6krIg+N7S1zT0IPUFe6IPKmgipaZtNTsDWMaGtaOgAGAP3L1REBERAREQEREBERAREQEREELV+OqH6tf7VXShavx1Q/Vr/aq6QEREBERAREQEREBERBCcVutr+tqb+pXahOK3W1/W1N/UrtAREQEREBERARFq9T3ym03YZbvWglsbc4HVxOwA9JJAQbRFx2xurdY6hfQ69rqikmcwPgo2OMTHMwTzAg5fIPCyDuMejDcvWmmrNpK0+6rfea2Oqf4FO1k7nPkkOwaGH8JuSM+g+UhB1dFEaC1Rd66uk09qyjEVbEwSZb+DLGduZvdsTg42z8xAt0BERAREQEREBcx4QeLql/ae1eunLmPCDxdUv7T2r0Gx4G+LSm+lL7V6vVBcDfFpTfSl9q9XqAiIgIiICLU1uprBQT9hXXymjfjPK+ZjTv6CcrLt9zt9zi7a210crflRvDht6WlBloiICIiAiLHr6+jttMam41bImDAL5HBrRnpu44QZCKN+NPRGM+/wCz+4/7qqLdcaG6U3um21jJWZxzRuDhnyZHf6EGUiIgIiIIWr8dUP1a/wBqrpQtX46ofq1/tVdICIiAiIgIiICIiAiIgjOJ1qu9zoqSWxUImkgrYpywvawEMDj1cfLgbb79Fj/CDiF5ix+uMV2iCE+EHELzFj9cYnwg4heYsfrjFdoghPhBxC8xY/XGLX2nXWs7wZhb9GRu7GZ0Mn/FNGHsxzDcb9eo2XS1B8Kvx11+tqj+lB+/CDiF5ix+uMT4QcQvMWP1xiu0QQnwg4heYsfrjFK6+umpK4UEWp9Nx00HvjAeft2yAnwvBLR3cpJJO23pXZVqtUWKm1LYZbRWHDZG4yOrSNw4fMQCg0fFOGynTRqrzM6N8bg6nkj/ABwl/JEY7ySACOmN9sZEjw/mrYdY+6OIsbm108TRSOkADAwDwms5dmyHIyMZ/vHPjQC4ad1MKviPTVFUYI2tpZ44zJC0bguIAz2xxuTvsD8kra6y1dp7UtmdbI7NV1MrgDE1kLmua/GQ5ry3wC3O5we/YjqHvr9lxHEO3P082H3UYpw0zg9mWhu+Szws4Jx3brOzxV8lp/jpw60ld7ZUPvmra8zVkjBGN8iONv5IPTJIBOO/ykkm7QQmeKvktP8AHTPFXyWn+OrtEEE9/FNjC9wtOAMn8esOyXjiPfrWy52qW0vifnldiobnBLTs4AjcHuXQ6z+yP+if5KO4LeLKk+aT2r0Hnnir5LT/AB0zxV8lp/jq7RBCZ4q+S0/x1k6D0tX6d0pDaq2SMvj58lhJb4T3OGCQD0I7lZIgguBvi0pvpS+1er1c10/onWmnbS212vVkLYmZ5QaYE+ESTuTnqStj7ycQvPCD1UfaguUUN7ycQvPCD1UfanvJxC88IPVR9qC5XNuIVw1Df7ydIaMqRG9kXa1EuS3lB/Aj5wCWud1xgEjG+OZbD3k4heeEHqo+1avQra+2cTq+h1DXNkqJYIZGPDOQSNaC0loG2xIHXJwT3FB98P7Poq4Ws0MmmYY6mn8GeGdgfI13l5n5LmHqHdMdMKfqLI/UeoHXPhdTso207XM90s8BlQ8EHs2sHglgI3eRg9+QAs3WttbxE1IaLS3gOga6OprQSGEEfiPB/Gb9e5v68Go4fX2njovg1cKRtLVUjA18OfBLANpGOP4TD1JySCd+uSG10LqMao04y4Pj5JQTHNHjBZI3ZzcHceUA74IyqBci0Rb9VXGCquGnL3DT08tbO5jTD2gfuBztc52cEj94KpPeTiF54Qeqj7UFyihveTiF54Qeqj7U95OIXnhB6qPtQXDnBrS53QLiU1HftZOOuTTsq6WOZwht788r4mczS8DoZM5wHNOd/I1ps5LHxCMZHwvgO3T3K37VreGWoLbpzhn2d6nETqN8kczCRzBxke4AAHckHby4PcMoN3LrPSjdLDUMIY9jjysja0GV0h/5fL8vfp5N+m6hzZtRaQj+HcfJAHSh1RQRjEbYXcowMbdqAMuOOpz3EH7Zo2+XK5u4g0lujhqO0EsNE9v4bQOsh/JmcNx5DjOD03mrtZWu/wDDacUz+WeX/h/c7x/4gmJAMfL15h3H9eyDpEErJ4WzRnZwBHzHdfagqPROomUjGu1zUtIaByhjDjbp+pevwL1D5/VX+Gz7EFwih/gXqHz+qv8ADZ9ifAvUPn9Vf4bPsQfNX46ofq1/tVdKPsOiqm26kF9uOoJaqQQmIdo1ow0kH8n0/wA1YICIiAiIgIiICIiAiIgIiICIiAoPhV+Ouv1tUf0q8UHwq/HXX62qP6UF4iIgIiICLX3W+WmzAG7XKKHPTtHhuf3lY1BqzTtxqRTUF7gkeejWyNJP6gUG5REQEREHjWf2R/0T/JR3BbxZUnzSe1erGs/sj/on+SjuC3iypPmk9q9BboiICIiAiIgIiICktf6Ji1dTslgrXU9TFnspmZyAfwmkAjYjvByPmyDWog5vp2o1dpW1R2WPQrJGxsx2lPUsa1zsbEteM5Lsczs95IB6LAvemNR8R62M3+0x26KLOXNeJZ3g9WBzcNDCCeoOCOh6Lq6IMa20FNa7eygoY+WONoa1vXAHpKyURAREQFAas4bwXK9t1DYpGQ1TXteRIzmhkIz4TmfLGchw7x0yci/RBE+7eJHZ4956Dmz17Z+MeTGOvpz+pY2neHxfqD4VatfHLWHBDI2ARRkAYPTL3jH4ZPk8gKv0QEREBERAREQEREBERAREQEREBERAREQEREBQPC2WNk11D5AP/Nqjqfoq+UbX8LdF3Cukrayzc0kj3Pe7tZRlzjknAfgbnoEFb7og/wCs394T3RB/1m/vCi/ii0J+Yv40v+onxRaE/MX8aX/UQWnuiD/rN/eFM6+1FPabSynsoD6qpkEMABB5XOB8MjfwWgZO3kz1ysH4otCfmL+NL/qKc1JpPTWh9R2y7W2i7CM1RZJIZHuA5mHlB53HG+d/Rug/NOWi3WrUzrTxDt0U9VO4uhrJhzxz83VgDxyse0jAbt1GAMjm99c2mwVVzZpHTenaZtZI3nMoiDBTs6dplgBc7fwWg9cE92dxxerKWeyN0/FSCesqHAU8QJD2kf8ANBG7Q3BOSQDgg7ZWp0hE7hxeTbNSgOFW4dnX7+G8D8VKXE8pH5O+CP14DaaLrbvp3UPwO1JWuqOaPtKWoLcczWgB0Z/+Qxndx26ncLoC5prShpNTcS6Oy9o8GKCWSV0Ly17GuwGjmBwAXY2xncdxWz+LC0fnWu9ZcguEUP8AFhaPzrXesuT4sLR+da71lyCyrP7I/wCif5KO4LeLKk+aT2r18u4X2hzSPfWu9ZcqLSVhh0xp+KzU0zntj5sOdjJ5nF2+Nu9Bt0REBERAREQEREBERAREQEREBERAREQEREBERAREQEREBERAREQEREBERAREQEREBERAREQEREBYN7tVJfLTJbLgzMcjS12OvzjyEHcHyhEQcfrPdnBqY10sMdc2bljZK97mzsDRszcOb2YDdgMHPXYDH6ziHVcTebSlDZYY+2j8KSd5eGjbmLWtaMvBOWHI3AJ8iIg6Dw90JQaIt7oqaUySyEGSQ7Zx0AHc0ZPpyT8wrERAREQEREBERAREQf/Z"/>
          <p:cNvSpPr>
            <a:spLocks noChangeAspect="1" noChangeArrowheads="1"/>
          </p:cNvSpPr>
          <p:nvPr/>
        </p:nvSpPr>
        <p:spPr bwMode="auto">
          <a:xfrm>
            <a:off x="625475" y="274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p>
        </p:txBody>
      </p:sp>
      <p:sp>
        <p:nvSpPr>
          <p:cNvPr id="19463" name="TextovéPole 10"/>
          <p:cNvSpPr txBox="1">
            <a:spLocks noChangeArrowheads="1"/>
          </p:cNvSpPr>
          <p:nvPr/>
        </p:nvSpPr>
        <p:spPr bwMode="auto">
          <a:xfrm>
            <a:off x="0" y="1365250"/>
            <a:ext cx="53340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15000"/>
              </a:lnSpc>
              <a:spcBef>
                <a:spcPct val="0"/>
              </a:spcBef>
              <a:buFont typeface="Times New Roman" panose="02020603050405020304" pitchFamily="18" charset="0"/>
              <a:buAutoNum type="arabicParenR"/>
            </a:pPr>
            <a:r>
              <a:rPr lang="cs-CZ" altLang="cs-CZ" sz="2400" b="1" u="sng">
                <a:solidFill>
                  <a:srgbClr val="000000"/>
                </a:solidFill>
                <a:latin typeface="Calibri" panose="020F0502020204030204" pitchFamily="34" charset="0"/>
                <a:cs typeface="Times New Roman" panose="02020603050405020304" pitchFamily="18" charset="0"/>
              </a:rPr>
              <a:t>stejnosměrné</a:t>
            </a:r>
            <a:r>
              <a:rPr lang="cs-CZ" altLang="cs-CZ" sz="2400">
                <a:solidFill>
                  <a:srgbClr val="000000"/>
                </a:solidFill>
                <a:latin typeface="Calibri" panose="020F0502020204030204" pitchFamily="34" charset="0"/>
                <a:cs typeface="Times New Roman" panose="02020603050405020304" pitchFamily="18" charset="0"/>
              </a:rPr>
              <a:t>– např. z monočlánků, baterií; označení </a:t>
            </a:r>
            <a:r>
              <a:rPr lang="cs-CZ" altLang="cs-CZ" sz="2400" b="1">
                <a:solidFill>
                  <a:srgbClr val="FF0000"/>
                </a:solidFill>
                <a:latin typeface="Calibri" panose="020F0502020204030204" pitchFamily="34" charset="0"/>
                <a:cs typeface="Times New Roman" panose="02020603050405020304" pitchFamily="18" charset="0"/>
              </a:rPr>
              <a:t>DC (direct current)</a:t>
            </a:r>
            <a:endParaRPr lang="cs-CZ" altLang="cs-CZ" sz="2400" b="1" u="sng">
              <a:solidFill>
                <a:srgbClr val="FF0000"/>
              </a:solidFill>
              <a:latin typeface="Calibri" panose="020F0502020204030204" pitchFamily="34" charset="0"/>
              <a:cs typeface="Times New Roman" panose="02020603050405020304" pitchFamily="18" charset="0"/>
            </a:endParaRPr>
          </a:p>
          <a:p>
            <a:pPr eaLnBrk="1" hangingPunct="1">
              <a:lnSpc>
                <a:spcPct val="115000"/>
              </a:lnSpc>
              <a:spcBef>
                <a:spcPct val="0"/>
              </a:spcBef>
              <a:buFont typeface="Times New Roman" panose="02020603050405020304" pitchFamily="18" charset="0"/>
              <a:buAutoNum type="arabicParenR"/>
            </a:pPr>
            <a:endParaRPr lang="cs-CZ" altLang="cs-CZ" sz="2400" b="1" u="sng">
              <a:solidFill>
                <a:srgbClr val="000000"/>
              </a:solidFill>
              <a:latin typeface="Calibri" panose="020F0502020204030204" pitchFamily="34" charset="0"/>
              <a:cs typeface="Times New Roman" panose="02020603050405020304" pitchFamily="18" charset="0"/>
            </a:endParaRPr>
          </a:p>
          <a:p>
            <a:pPr eaLnBrk="1" hangingPunct="1">
              <a:lnSpc>
                <a:spcPct val="115000"/>
              </a:lnSpc>
              <a:spcBef>
                <a:spcPct val="0"/>
              </a:spcBef>
              <a:buFont typeface="Times New Roman" panose="02020603050405020304" pitchFamily="18" charset="0"/>
              <a:buAutoNum type="arabicParenR"/>
            </a:pPr>
            <a:r>
              <a:rPr lang="cs-CZ" altLang="cs-CZ" sz="2400" b="1" u="sng">
                <a:solidFill>
                  <a:srgbClr val="000000"/>
                </a:solidFill>
                <a:latin typeface="Calibri" panose="020F0502020204030204" pitchFamily="34" charset="0"/>
                <a:cs typeface="Times New Roman" panose="02020603050405020304" pitchFamily="18" charset="0"/>
              </a:rPr>
              <a:t>střídavé</a:t>
            </a:r>
            <a:r>
              <a:rPr lang="cs-CZ" altLang="cs-CZ" sz="2400">
                <a:solidFill>
                  <a:srgbClr val="000000"/>
                </a:solidFill>
                <a:latin typeface="Calibri" panose="020F0502020204030204" pitchFamily="34" charset="0"/>
                <a:cs typeface="Times New Roman" panose="02020603050405020304" pitchFamily="18" charset="0"/>
              </a:rPr>
              <a:t> – elektrická zásuvka, </a:t>
            </a:r>
            <a:br>
              <a:rPr lang="cs-CZ" altLang="cs-CZ" sz="2400">
                <a:solidFill>
                  <a:srgbClr val="000000"/>
                </a:solidFill>
                <a:latin typeface="Calibri" panose="020F0502020204030204" pitchFamily="34" charset="0"/>
                <a:cs typeface="Times New Roman" panose="02020603050405020304" pitchFamily="18" charset="0"/>
              </a:rPr>
            </a:br>
            <a:r>
              <a:rPr lang="cs-CZ" altLang="cs-CZ" sz="2400">
                <a:solidFill>
                  <a:srgbClr val="000000"/>
                </a:solidFill>
                <a:latin typeface="Calibri" panose="020F0502020204030204" pitchFamily="34" charset="0"/>
                <a:cs typeface="Times New Roman" panose="02020603050405020304" pitchFamily="18" charset="0"/>
              </a:rPr>
              <a:t>označení: </a:t>
            </a:r>
            <a:r>
              <a:rPr lang="cs-CZ" altLang="cs-CZ" sz="2400" b="1">
                <a:solidFill>
                  <a:srgbClr val="FF0000"/>
                </a:solidFill>
                <a:latin typeface="Calibri" panose="020F0502020204030204" pitchFamily="34" charset="0"/>
                <a:cs typeface="Times New Roman" panose="02020603050405020304" pitchFamily="18" charset="0"/>
              </a:rPr>
              <a:t>AC (alternative current)</a:t>
            </a:r>
          </a:p>
        </p:txBody>
      </p:sp>
      <p:sp>
        <p:nvSpPr>
          <p:cNvPr id="19464" name="Rectangle 2"/>
          <p:cNvSpPr>
            <a:spLocks noChangeArrowheads="1"/>
          </p:cNvSpPr>
          <p:nvPr/>
        </p:nvSpPr>
        <p:spPr bwMode="auto">
          <a:xfrm>
            <a:off x="0" y="703263"/>
            <a:ext cx="9144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Char char="•"/>
              <a:defRPr sz="3200">
                <a:solidFill>
                  <a:schemeClr val="tx1"/>
                </a:solidFill>
                <a:latin typeface="Times New Roman" panose="02020603050405020304" pitchFamily="18" charset="0"/>
              </a:defRPr>
            </a:lvl1pPr>
            <a:lvl2pPr marL="57150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714500" indent="-228600" defTabSz="762000">
              <a:spcBef>
                <a:spcPct val="20000"/>
              </a:spcBef>
              <a:buChar char="–"/>
              <a:defRPr sz="2000">
                <a:solidFill>
                  <a:schemeClr val="tx1"/>
                </a:solidFill>
                <a:latin typeface="Times New Roman" panose="02020603050405020304" pitchFamily="18" charset="0"/>
              </a:defRPr>
            </a:lvl4pPr>
            <a:lvl5pPr marL="2286000" indent="-228600" defTabSz="762000">
              <a:spcBef>
                <a:spcPct val="20000"/>
              </a:spcBef>
              <a:buChar char="•"/>
              <a:defRPr sz="2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spcAft>
                <a:spcPct val="5000"/>
              </a:spcAft>
              <a:buFontTx/>
              <a:buNone/>
            </a:pPr>
            <a:r>
              <a:rPr lang="cs-CZ" altLang="cs-CZ" sz="2800" b="1">
                <a:solidFill>
                  <a:srgbClr val="FF0000"/>
                </a:solidFill>
                <a:latin typeface="Calibri" panose="020F0502020204030204" pitchFamily="34" charset="0"/>
              </a:rPr>
              <a:t>Druhy elektrického napětí</a:t>
            </a:r>
          </a:p>
        </p:txBody>
      </p:sp>
      <p:pic>
        <p:nvPicPr>
          <p:cNvPr id="19465" name="Picture 8" descr="http://shop.elektro-prasek.cz/images/SW%20bila%20zasuvk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4950" y="1365250"/>
            <a:ext cx="2359025"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10" descr="pre"/>
          <p:cNvPicPr>
            <a:picLocks noChangeAspect="1" noChangeArrowheads="1"/>
          </p:cNvPicPr>
          <p:nvPr/>
        </p:nvPicPr>
        <p:blipFill>
          <a:blip r:embed="rId4">
            <a:extLst>
              <a:ext uri="{28A0092B-C50C-407E-A947-70E740481C1C}">
                <a14:useLocalDpi xmlns:a14="http://schemas.microsoft.com/office/drawing/2010/main" val="0"/>
              </a:ext>
            </a:extLst>
          </a:blip>
          <a:srcRect l="37405" t="40057" r="36243" b="41589"/>
          <a:stretch>
            <a:fillRect/>
          </a:stretch>
        </p:blipFill>
        <p:spPr bwMode="auto">
          <a:xfrm>
            <a:off x="5316538" y="1471613"/>
            <a:ext cx="75247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12" descr="pre"/>
          <p:cNvPicPr>
            <a:picLocks noChangeAspect="1" noChangeArrowheads="1"/>
          </p:cNvPicPr>
          <p:nvPr/>
        </p:nvPicPr>
        <p:blipFill>
          <a:blip r:embed="rId5">
            <a:extLst>
              <a:ext uri="{28A0092B-C50C-407E-A947-70E740481C1C}">
                <a14:useLocalDpi xmlns:a14="http://schemas.microsoft.com/office/drawing/2010/main" val="0"/>
              </a:ext>
            </a:extLst>
          </a:blip>
          <a:srcRect l="37921" t="40169" r="37608" b="42345"/>
          <a:stretch>
            <a:fillRect/>
          </a:stretch>
        </p:blipFill>
        <p:spPr bwMode="auto">
          <a:xfrm>
            <a:off x="5356225" y="2571750"/>
            <a:ext cx="6985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8" name="TextovéPole 1"/>
          <p:cNvSpPr txBox="1">
            <a:spLocks noChangeArrowheads="1"/>
          </p:cNvSpPr>
          <p:nvPr/>
        </p:nvSpPr>
        <p:spPr bwMode="auto">
          <a:xfrm>
            <a:off x="6584950" y="3846513"/>
            <a:ext cx="23590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cs-CZ" altLang="cs-CZ" sz="2400"/>
              <a:t>230 V / 50Hz</a:t>
            </a:r>
          </a:p>
        </p:txBody>
      </p:sp>
      <p:pic>
        <p:nvPicPr>
          <p:cNvPr id="19469" name="Picture 16" descr="http://www.hagard.sk/buxus/images/products/12165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913" y="3840163"/>
            <a:ext cx="2381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0" name="TextovéPole 16"/>
          <p:cNvSpPr txBox="1">
            <a:spLocks noChangeArrowheads="1"/>
          </p:cNvSpPr>
          <p:nvPr/>
        </p:nvSpPr>
        <p:spPr bwMode="auto">
          <a:xfrm>
            <a:off x="1652588" y="6235700"/>
            <a:ext cx="23590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cs-CZ" altLang="cs-CZ" sz="2400"/>
              <a:t>400 V / 50Hz</a:t>
            </a:r>
          </a:p>
        </p:txBody>
      </p:sp>
      <p:pic>
        <p:nvPicPr>
          <p:cNvPr id="19471" name="Picture 20" descr="http://www.emat.cz/image/cache/data/prumyslove-zasuvky-vidlice-spinace/scame-213-1636rv-reverzacni-vidlice-400v-4x16a-500x50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1963" y="3846513"/>
            <a:ext cx="2381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22" descr="http://www.tipa.eu/fotocache/bigorig/08750063.jpg"/>
          <p:cNvPicPr>
            <a:picLocks noChangeAspect="1" noChangeArrowheads="1"/>
          </p:cNvPicPr>
          <p:nvPr/>
        </p:nvPicPr>
        <p:blipFill>
          <a:blip r:embed="rId8">
            <a:extLst>
              <a:ext uri="{28A0092B-C50C-407E-A947-70E740481C1C}">
                <a14:useLocalDpi xmlns:a14="http://schemas.microsoft.com/office/drawing/2010/main" val="0"/>
              </a:ext>
            </a:extLst>
          </a:blip>
          <a:srcRect t="4449" b="5139"/>
          <a:stretch>
            <a:fillRect/>
          </a:stretch>
        </p:blipFill>
        <p:spPr bwMode="auto">
          <a:xfrm>
            <a:off x="6584950" y="4419600"/>
            <a:ext cx="235902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3" name="TextovéPole 20"/>
          <p:cNvSpPr txBox="1">
            <a:spLocks noChangeArrowheads="1"/>
          </p:cNvSpPr>
          <p:nvPr/>
        </p:nvSpPr>
        <p:spPr bwMode="auto">
          <a:xfrm>
            <a:off x="442913" y="3384550"/>
            <a:ext cx="2359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cs-CZ" altLang="cs-CZ" sz="2400"/>
              <a:t>zásuvka</a:t>
            </a:r>
          </a:p>
        </p:txBody>
      </p:sp>
      <p:sp>
        <p:nvSpPr>
          <p:cNvPr id="19474" name="TextovéPole 21"/>
          <p:cNvSpPr txBox="1">
            <a:spLocks noChangeArrowheads="1"/>
          </p:cNvSpPr>
          <p:nvPr/>
        </p:nvSpPr>
        <p:spPr bwMode="auto">
          <a:xfrm>
            <a:off x="3001963" y="3384550"/>
            <a:ext cx="2359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cs-CZ" altLang="cs-CZ" sz="2400"/>
              <a:t>vidlice</a:t>
            </a:r>
          </a:p>
        </p:txBody>
      </p:sp>
      <p:sp>
        <p:nvSpPr>
          <p:cNvPr id="19475" name="TextovéPole 22"/>
          <p:cNvSpPr txBox="1">
            <a:spLocks noChangeArrowheads="1"/>
          </p:cNvSpPr>
          <p:nvPr/>
        </p:nvSpPr>
        <p:spPr bwMode="auto">
          <a:xfrm>
            <a:off x="6584950" y="996950"/>
            <a:ext cx="23590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cs-CZ" altLang="cs-CZ" sz="2400"/>
              <a:t>zásuvka</a:t>
            </a:r>
          </a:p>
        </p:txBody>
      </p:sp>
      <p:sp>
        <p:nvSpPr>
          <p:cNvPr id="19476" name="TextovéPole 23"/>
          <p:cNvSpPr txBox="1">
            <a:spLocks noChangeArrowheads="1"/>
          </p:cNvSpPr>
          <p:nvPr/>
        </p:nvSpPr>
        <p:spPr bwMode="auto">
          <a:xfrm>
            <a:off x="7883525" y="6272213"/>
            <a:ext cx="1060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cs-CZ" altLang="cs-CZ" sz="2400"/>
              <a:t>vidlice</a:t>
            </a: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ChangeArrowheads="1"/>
          </p:cNvSpPr>
          <p:nvPr/>
        </p:nvSpPr>
        <p:spPr bwMode="auto">
          <a:xfrm>
            <a:off x="0" y="1588"/>
            <a:ext cx="9144000" cy="61595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panose="02020603050405020304" pitchFamily="18" charset="0"/>
              </a:defRPr>
            </a:lvl1pPr>
            <a:lvl2pPr indent="-171450">
              <a:defRPr sz="2400">
                <a:solidFill>
                  <a:schemeClr val="tx1"/>
                </a:solidFill>
                <a:latin typeface="Times New Roman" panose="02020603050405020304" pitchFamily="18" charset="0"/>
              </a:defRPr>
            </a:lvl2pPr>
            <a:lvl3pPr indent="-165100">
              <a:defRPr sz="2400">
                <a:solidFill>
                  <a:schemeClr val="tx1"/>
                </a:solidFill>
                <a:latin typeface="Times New Roman" panose="02020603050405020304" pitchFamily="18" charset="0"/>
              </a:defRPr>
            </a:lvl3pPr>
            <a:lvl4pPr indent="-169863">
              <a:defRPr sz="2400">
                <a:solidFill>
                  <a:schemeClr val="tx1"/>
                </a:solidFill>
                <a:latin typeface="Times New Roman" panose="02020603050405020304" pitchFamily="18" charset="0"/>
              </a:defRPr>
            </a:lvl4pPr>
            <a:lvl5pPr indent="-173038">
              <a:defRPr sz="2400">
                <a:solidFill>
                  <a:schemeClr val="tx1"/>
                </a:solidFill>
                <a:latin typeface="Times New Roman" panose="02020603050405020304" pitchFamily="18" charset="0"/>
              </a:defRPr>
            </a:lvl5pPr>
            <a:lvl6pPr indent="-173038" eaLnBrk="0" fontAlgn="base" hangingPunct="0">
              <a:spcBef>
                <a:spcPct val="0"/>
              </a:spcBef>
              <a:spcAft>
                <a:spcPct val="0"/>
              </a:spcAft>
              <a:defRPr sz="2400">
                <a:solidFill>
                  <a:schemeClr val="tx1"/>
                </a:solidFill>
                <a:latin typeface="Times New Roman" panose="02020603050405020304" pitchFamily="18" charset="0"/>
              </a:defRPr>
            </a:lvl6pPr>
            <a:lvl7pPr indent="-173038" eaLnBrk="0" fontAlgn="base" hangingPunct="0">
              <a:spcBef>
                <a:spcPct val="0"/>
              </a:spcBef>
              <a:spcAft>
                <a:spcPct val="0"/>
              </a:spcAft>
              <a:defRPr sz="2400">
                <a:solidFill>
                  <a:schemeClr val="tx1"/>
                </a:solidFill>
                <a:latin typeface="Times New Roman" panose="02020603050405020304" pitchFamily="18" charset="0"/>
              </a:defRPr>
            </a:lvl7pPr>
            <a:lvl8pPr indent="-173038" eaLnBrk="0" fontAlgn="base" hangingPunct="0">
              <a:spcBef>
                <a:spcPct val="0"/>
              </a:spcBef>
              <a:spcAft>
                <a:spcPct val="0"/>
              </a:spcAft>
              <a:defRPr sz="2400">
                <a:solidFill>
                  <a:schemeClr val="tx1"/>
                </a:solidFill>
                <a:latin typeface="Times New Roman" panose="02020603050405020304" pitchFamily="18" charset="0"/>
              </a:defRPr>
            </a:lvl8pPr>
            <a:lvl9pPr indent="-173038"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sk-SK" altLang="cs-CZ" sz="3400" b="1" dirty="0" smtClean="0">
                <a:solidFill>
                  <a:schemeClr val="bg1"/>
                </a:solidFill>
                <a:latin typeface="Calibri" panose="020F0502020204030204" pitchFamily="34" charset="0"/>
              </a:rPr>
              <a:t>1.5b</a:t>
            </a:r>
            <a:r>
              <a:rPr lang="sk-SK" altLang="cs-CZ" sz="3400" b="1" dirty="0" smtClean="0">
                <a:solidFill>
                  <a:schemeClr val="bg1"/>
                </a:solidFill>
                <a:latin typeface="Calibri" panose="020F0502020204030204" pitchFamily="34" charset="0"/>
              </a:rPr>
              <a:t> </a:t>
            </a:r>
            <a:r>
              <a:rPr lang="sk-SK" altLang="cs-CZ" sz="3400" b="1" dirty="0">
                <a:solidFill>
                  <a:schemeClr val="bg1"/>
                </a:solidFill>
                <a:latin typeface="Calibri" panose="020F0502020204030204" pitchFamily="34" charset="0"/>
              </a:rPr>
              <a:t>– ELEKTRICKÉ NAPĚTÍ A JEHO MĚŘENÍ 7/10</a:t>
            </a:r>
          </a:p>
        </p:txBody>
      </p:sp>
      <p:sp>
        <p:nvSpPr>
          <p:cNvPr id="20483" name="AutoShape 2" descr="data:image/jpeg;base64,/9j/4AAQSkZJRgABAQAAAQABAAD/2wCEAAkGBwgHBhUIBwgWFRQXFh4aGRcXGSQfHBwhICAiJCQiIh8fJDQlHx8xISIjKTEiKCs3Ly4uIyczODMvNygtLisBCgoKBQUFDgUFDisZExkrKysrKysrKysrKysrKysrKysrKysrKysrKysrKysrKysrKysrKysrKysrKysrKysrK//AABEIAHYBqwMBIgACEQEDEQH/xAAbAAEBAAMBAQEAAAAAAAAAAAAABgQFBwMCAf/EAE4QAAEDAwIDAgcKCwYEBwAAAAEAAgMEBREGIQcSMRNBIjdRVmGUsxQVFhdScXJ10dIyM0JVV4GDkaOxwjSSk6LT4iRDU1QjJTZFYnSy/8QAFAEBAAAAAAAAAAAAAAAAAAAAAP/EABQRAQAAAAAAAAAAAAAAAAAAAAD/2gAMAwEAAhEDEQA/AO4oiICIiAiIgIiICIiAiIgIiICIiAiIgIiICIiAiIgIiICIiAiIgIiICLCvF2oLJQmuutSI4wQC53TJOB0U/wDGZovzgi/zfYgrUUl8Zmi/OCL/ADfYseg4gW+8axhs1jqY5o3xPe94zlpb0G+26DO0JqGs1FBVyVsbGmGtlgbyAjLWcuCck+FuckYHoX3U36ri4gRWBsbOyfSumJwefma/GAc4xj0frUBar5Wab4f3i727l7SO6S8vMMjwpIWnI+YlUtxkcOLcEg6+9sh/zoNxrnUFXp+OkdRRsd29dFTu5wThr+bJGCPC22JyPQvvX1rud40xNR2ep5XuieOTlae0y0gMy4gMyfyu5c6v2pZ7vw4tGobxjm9843P5Gnox8w2buc8reneVX/Gtpj5VR6vJ91BV2amrKSgbDcaztnjq/kDP1Ybtt5VnKG+NbTHyqj1eT7qfGtpj5VR6vJ91Bcoob41tMfKqPV5Pup8a2mPlVHq8n3UFyihvjW0x8qo9Xk+6nxraY+VUeryfdQXKLnV54vWKltUk9BHK+RrSWNfC9rSe7Li3YLQauZre1aKOoarWhcwiNz4YoWxkNkc0ERyjLgRzbOxnv+cLjU+uKS01nvTa6d1VWuBLaeIZxsd3u6NAI33z6FtNLtvwtnNqh8RnLicQ55Wg9G77nHl/n1XnpXS1p0xRdla6fwnYMkrt5JD5XO7z1OOm5wN1q9fXi6UtTSWSyTtilq5XM7dw5uzDAHEhh2c4jpk4/fkBYIuXVWodSaE1DDb73VyXRlSx5aIYA2djmbnlY3Z7cHffPU/k4dtfjJl8x7t6r/uQXiKD+MmXzHu3qv8AuWNR8WaauphU0Ok7lIx2cPZAHNODg4Idg7ghB0VERARFIajutdS8QrXbqeoLYphU9ozbDuSPLc9+x32QV6KQ4h3Wutbrf7gqCztbjBFJjHhMdzZbv3HC2euayot2jqusopSyRkD3NcOoIGx3QbxFqLJU1lRpKCraBJM6mY7wjyhzywHcgHAJ6kDbyLU6Gr9RVklQL5SMaxs8wa7tCXDD8BgaY25jAzh+cnA23QVqIiAiIgIiICIpvVWs7ZpuRlLLzS1Mm0dPEOaR+48mzev5RGcHGcIKRFFabtmq7jdW33U9x7AAHs6KD8AAj/mk55nbnIHeAQR0VqgIiICIiAiIgIiICIiAiIgIiIILiy1rxa2PaCDdqcEHofwlZe9lv/7GP+4PsUfxW62v62pv6ldoMT3st/8A2Mf9wfYtRNpeI6vgvtM5jBFE+MxtZjm5+/I8nzKiRBynSGn4dUaSutmqZnMbJdJsubjI5XRO7/S1bq4Rh3F6niz/AO3SD+IqXTenqTTsc0dFI9wmqHzu5yDhz8ZAwB4O2wOT6V+y2Cll1MzUDpH9qyEwhuRycpOSSMZzn049CCB1ZYIdLaXtFmpp3PbHdocOdjJ5nSu7vS5dUWo1Fp+k1CyBtbI9vYVDKhnIQMuZnAOQfB33AwfStugIiICIiAiIg8K+jp7hRPoqyPmjkaWObuMgjBGRuNu8bqQp+F+n4pIxJLUSRRP544JJnGJp7sN64G2Bn585ObZEBafU+mrbqeibS3SN3gPD2OY4texwBAc0jv379vRsFuEQTVh0TarLdTdmSTTTlnIJJ5C9zW+QdwH6s9fKc0qIgLmPCDxdUv7T2r105cx4QeLql/ae1eg2EfFGlqcvtumLjURhzmtlhp+aN/KSMtcHbjZffxkv8ybt6r/uXzwN8WlN9KX2r1eoOY6l4l1jLBO+h0tc4JBGeWWSmAYw9znEkgAekL7rKiWq1rp6pqH8z3wVDnHyk07STtt1V9erZBerTLbKsuDJWFjuU4OD5CR1UTfaWOh4jWKjhJ5Y46pgz1w2AAZ9OyCWdWVVdp22y1tS+R3v+1vM9xccB7wBk9wHQLaamraua4ahpJap7o2UcRYwuJa3miJPK3oMnrjqs7XtooLJT2ultkHIw3mB5HMT4Ti4k5cSeq2+vbNb6TTFzu1PBiaemIkdzOPMGMw3YnAwPIAg0undVavg0/TxU+gHyMbBGGv91MHMAwYdgt2yN8LYfC/Wv6On+tx/dVNpD/0nSf8A1ov/AMNW3QQXwv1r+jp/rcf3U+F+tf0dP9bj+6r1EEF8L9a/o6f63H91PhfrX9HT/W4/uq9RBBfC/Wv6On+tx/dT4X61/R0/1uP7qvUQccopafVuqKpuvquSifC1vY0pqezDWcpc92RgP6ZLvIPIBjbcFrbQsirK6ni58VckUVS7LnyRNPgnnPUeluM4GegVzddOWS8SiW62mGVw6F7A4/vI9CzaKjpqCmbTUUDY2NGA1owAB6Ag+blJNDbpJaVmXtY4tGM5IBwMDrv3LiUTLJUcP3aqn1XL74cpk5vdGCJ93NZ2XTfGA3H4O42GV3ZaR+kNNvrPdj7FTmTIdz9m3OR0PRBM2u8cSKm2RTusNJl0bXeHK5rtwDu3Hgnyt7uiyffHiP8AmCi/x3fYrcAAYAX6ggrTqnVTtaxaevdpp4+eJ0znRyFxDRkDGe/mwMeRXqhavx1Q/Vr/AGqukBERAREQEREBERAREQQnFbra/ram/qV2oTit1tf1tTf1K7QEREBERAREQEREBERAREQEREBERAREQFzHhB4uqX9p7V66cuY8IPF1S/tPavQbHgb4tKb6UvtXq9UFwN8WlN9KX2r1eoCxKi2UVTcIq+emDpYebs3nq3nGHY+cbLLRBiXC2UVyMZrqYP7KRsrM/kvb0cPSF6V1JT19I6krIg+N7S1zT0IPUFe6IPKmgipaZtNTsDWMaGtaOgAGAP3L1REBERAREQEREBERAREQEREELV+OqH6tf7VXShavx1Q/Vr/aq6QEREBERAREQEREBERBCcVutr+tqb+pXahOK3W1/W1N/UrtAREQEREBERARFq9T3ym03YZbvWglsbc4HVxOwA9JJAQbRFx2xurdY6hfQ69rqikmcwPgo2OMTHMwTzAg5fIPCyDuMejDcvWmmrNpK0+6rfea2Oqf4FO1k7nPkkOwaGH8JuSM+g+UhB1dFEaC1Rd66uk09qyjEVbEwSZb+DLGduZvdsTg42z8xAt0BERAREQEREBcx4QeLql/ae1eunLmPCDxdUv7T2r0Gx4G+LSm+lL7V6vVBcDfFpTfSl9q9XqAiIgIiICLU1uprBQT9hXXymjfjPK+ZjTv6CcrLt9zt9zi7a210crflRvDht6WlBloiICIiAiLHr6+jttMam41bImDAL5HBrRnpu44QZCKN+NPRGM+/wCz+4/7qqLdcaG6U3um21jJWZxzRuDhnyZHf6EGUiIgIiIIWr8dUP1a/wBqrpQtX46ofq1/tVdICIiAiIgIiICIiAiIgjOJ1qu9zoqSWxUImkgrYpywvawEMDj1cfLgbb79Fj/CDiF5ix+uMV2iCE+EHELzFj9cYnwg4heYsfrjFdoghPhBxC8xY/XGLX2nXWs7wZhb9GRu7GZ0Mn/FNGHsxzDcb9eo2XS1B8Kvx11+tqj+lB+/CDiF5ix+uMT4QcQvMWP1xiu0QQnwg4heYsfrjFK6+umpK4UEWp9Nx00HvjAeft2yAnwvBLR3cpJJO23pXZVqtUWKm1LYZbRWHDZG4yOrSNw4fMQCg0fFOGynTRqrzM6N8bg6nkj/ABwl/JEY7ySACOmN9sZEjw/mrYdY+6OIsbm108TRSOkADAwDwms5dmyHIyMZ/vHPjQC4ad1MKviPTVFUYI2tpZ44zJC0bguIAz2xxuTvsD8kra6y1dp7UtmdbI7NV1MrgDE1kLmua/GQ5ry3wC3O5we/YjqHvr9lxHEO3P082H3UYpw0zg9mWhu+Szws4Jx3brOzxV8lp/jpw60ld7ZUPvmra8zVkjBGN8iONv5IPTJIBOO/ykkm7QQmeKvktP8AHTPFXyWn+OrtEEE9/FNjC9wtOAMn8esOyXjiPfrWy52qW0vifnldiobnBLTs4AjcHuXQ6z+yP+if5KO4LeLKk+aT2r0Hnnir5LT/AB0zxV8lp/jq7RBCZ4q+S0/x1k6D0tX6d0pDaq2SMvj58lhJb4T3OGCQD0I7lZIgguBvi0pvpS+1er1c10/onWmnbS212vVkLYmZ5QaYE+ESTuTnqStj7ycQvPCD1UfaguUUN7ycQvPCD1UfanvJxC88IPVR9qC5XNuIVw1Df7ydIaMqRG9kXa1EuS3lB/Aj5wCWud1xgEjG+OZbD3k4heeEHqo+1avQra+2cTq+h1DXNkqJYIZGPDOQSNaC0loG2xIHXJwT3FB98P7Poq4Ws0MmmYY6mn8GeGdgfI13l5n5LmHqHdMdMKfqLI/UeoHXPhdTso207XM90s8BlQ8EHs2sHglgI3eRg9+QAs3WttbxE1IaLS3gOga6OprQSGEEfiPB/Gb9e5v68Go4fX2njovg1cKRtLVUjA18OfBLANpGOP4TD1JySCd+uSG10LqMao04y4Pj5JQTHNHjBZI3ZzcHceUA74IyqBci0Rb9VXGCquGnL3DT08tbO5jTD2gfuBztc52cEj94KpPeTiF54Qeqj7UFyihveTiF54Qeqj7U95OIXnhB6qPtQXDnBrS53QLiU1HftZOOuTTsq6WOZwht788r4mczS8DoZM5wHNOd/I1ps5LHxCMZHwvgO3T3K37VreGWoLbpzhn2d6nETqN8kczCRzBxke4AAHckHby4PcMoN3LrPSjdLDUMIY9jjysja0GV0h/5fL8vfp5N+m6hzZtRaQj+HcfJAHSh1RQRjEbYXcowMbdqAMuOOpz3EH7Zo2+XK5u4g0lujhqO0EsNE9v4bQOsh/JmcNx5DjOD03mrtZWu/wDDacUz+WeX/h/c7x/4gmJAMfL15h3H9eyDpEErJ4WzRnZwBHzHdfagqPROomUjGu1zUtIaByhjDjbp+pevwL1D5/VX+Gz7EFwih/gXqHz+qv8ADZ9ifAvUPn9Vf4bPsQfNX46ofq1/tVdKPsOiqm26kF9uOoJaqQQmIdo1ow0kH8n0/wA1YICIiAiIgIiICIiAiIgIiICIiAoPhV+Ouv1tUf0q8UHwq/HXX62qP6UF4iIgIiICLX3W+WmzAG7XKKHPTtHhuf3lY1BqzTtxqRTUF7gkeejWyNJP6gUG5REQEREHjWf2R/0T/JR3BbxZUnzSe1erGs/sj/on+SjuC3iypPmk9q9BboiICIiAiIgIiICktf6Ji1dTslgrXU9TFnspmZyAfwmkAjYjvByPmyDWog5vp2o1dpW1R2WPQrJGxsx2lPUsa1zsbEteM5Lsczs95IB6LAvemNR8R62M3+0x26KLOXNeJZ3g9WBzcNDCCeoOCOh6Lq6IMa20FNa7eygoY+WONoa1vXAHpKyURAREQFAas4bwXK9t1DYpGQ1TXteRIzmhkIz4TmfLGchw7x0yci/RBE+7eJHZ4956Dmz17Z+MeTGOvpz+pY2neHxfqD4VatfHLWHBDI2ARRkAYPTL3jH4ZPk8gKv0QEREBERAREQEREBERAREQEREBERAREQEREBQPC2WNk11D5AP/Nqjqfoq+UbX8LdF3Cukrayzc0kj3Pe7tZRlzjknAfgbnoEFb7og/wCs394T3RB/1m/vCi/ii0J+Yv40v+onxRaE/MX8aX/UQWnuiD/rN/eFM6+1FPabSynsoD6qpkEMABB5XOB8MjfwWgZO3kz1ysH4otCfmL+NL/qKc1JpPTWh9R2y7W2i7CM1RZJIZHuA5mHlB53HG+d/Rug/NOWi3WrUzrTxDt0U9VO4uhrJhzxz83VgDxyse0jAbt1GAMjm99c2mwVVzZpHTenaZtZI3nMoiDBTs6dplgBc7fwWg9cE92dxxerKWeyN0/FSCesqHAU8QJD2kf8ANBG7Q3BOSQDgg7ZWp0hE7hxeTbNSgOFW4dnX7+G8D8VKXE8pH5O+CP14DaaLrbvp3UPwO1JWuqOaPtKWoLcczWgB0Z/+Qxndx26ncLoC5prShpNTcS6Oy9o8GKCWSV0Ly17GuwGjmBwAXY2xncdxWz+LC0fnWu9ZcguEUP8AFhaPzrXesuT4sLR+da71lyCyrP7I/wCif5KO4LeLKk+aT2r18u4X2hzSPfWu9ZcqLSVhh0xp+KzU0zntj5sOdjJ5nF2+Nu9Bt0REBERAREQEREBERAREQEREBERAREQEREBERAREQEREBERAREQEREBERAREQEREBERAREQEREBYN7tVJfLTJbLgzMcjS12OvzjyEHcHyhEQcfrPdnBqY10sMdc2bljZK97mzsDRszcOb2YDdgMHPXYDH6ziHVcTebSlDZYY+2j8KSd5eGjbmLWtaMvBOWHI3AJ8iIg6Dw90JQaIt7oqaUySyEGSQ7Zx0AHc0ZPpyT8wrERAREQEREBERAREQf/Z"/>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p>
        </p:txBody>
      </p:sp>
      <p:sp>
        <p:nvSpPr>
          <p:cNvPr id="20484" name="AutoShape 4" descr="data:image/jpeg;base64,/9j/4AAQSkZJRgABAQAAAQABAAD/2wCEAAkGBwgHBhUIBwgWFRQXFh4aGRcXGSQfHBwhICAiJCQiIh8fJDQlHx8xISIjKTEiKCs3Ly4uIyczODMvNygtLisBCgoKBQUFDgUFDisZExkrKysrKysrKysrKysrKysrKysrKysrKysrKysrKysrKysrKysrKysrKysrKysrKysrK//AABEIAHYBqwMBIgACEQEDEQH/xAAbAAEBAAMBAQEAAAAAAAAAAAAABgQFBwMCAf/EAE4QAAEDAwIDAgcKCwYEBwAAAAEAAgMEBREGIQcSMRNBIjdRVmGUsxQVFhdScXJ10dIyM0JVV4GDkaOxwjSSk6LT4iRDU1QjJTZFYnSy/8QAFAEBAAAAAAAAAAAAAAAAAAAAAP/EABQRAQAAAAAAAAAAAAAAAAAAAAD/2gAMAwEAAhEDEQA/AO4oiICIiAiIgIiICIiAiIgIiICIiAiIgIiICIiAiIgIiICIiAiIgIiICLCvF2oLJQmuutSI4wQC53TJOB0U/wDGZovzgi/zfYgrUUl8Zmi/OCL/ADfYseg4gW+8axhs1jqY5o3xPe94zlpb0G+26DO0JqGs1FBVyVsbGmGtlgbyAjLWcuCck+FuckYHoX3U36ri4gRWBsbOyfSumJwefma/GAc4xj0frUBar5Wab4f3i727l7SO6S8vMMjwpIWnI+YlUtxkcOLcEg6+9sh/zoNxrnUFXp+OkdRRsd29dFTu5wThr+bJGCPC22JyPQvvX1rud40xNR2ep5XuieOTlae0y0gMy4gMyfyu5c6v2pZ7vw4tGobxjm9843P5Gnox8w2buc8reneVX/Gtpj5VR6vJ91BV2amrKSgbDcaztnjq/kDP1Ybtt5VnKG+NbTHyqj1eT7qfGtpj5VR6vJ91Bcoob41tMfKqPV5Pup8a2mPlVHq8n3UFyihvjW0x8qo9Xk+6nxraY+VUeryfdQXKLnV54vWKltUk9BHK+RrSWNfC9rSe7Li3YLQauZre1aKOoarWhcwiNz4YoWxkNkc0ERyjLgRzbOxnv+cLjU+uKS01nvTa6d1VWuBLaeIZxsd3u6NAI33z6FtNLtvwtnNqh8RnLicQ55Wg9G77nHl/n1XnpXS1p0xRdla6fwnYMkrt5JD5XO7z1OOm5wN1q9fXi6UtTSWSyTtilq5XM7dw5uzDAHEhh2c4jpk4/fkBYIuXVWodSaE1DDb73VyXRlSx5aIYA2djmbnlY3Z7cHffPU/k4dtfjJl8x7t6r/uQXiKD+MmXzHu3qv8AuWNR8WaauphU0Ok7lIx2cPZAHNODg4Idg7ghB0VERARFIajutdS8QrXbqeoLYphU9ozbDuSPLc9+x32QV6KQ4h3Wutbrf7gqCztbjBFJjHhMdzZbv3HC2euayot2jqusopSyRkD3NcOoIGx3QbxFqLJU1lRpKCraBJM6mY7wjyhzywHcgHAJ6kDbyLU6Gr9RVklQL5SMaxs8wa7tCXDD8BgaY25jAzh+cnA23QVqIiAiIgIiICIpvVWs7ZpuRlLLzS1Mm0dPEOaR+48mzev5RGcHGcIKRFFabtmq7jdW33U9x7AAHs6KD8AAj/mk55nbnIHeAQR0VqgIiICIiAiIgIiICIiAiIgIiIILiy1rxa2PaCDdqcEHofwlZe9lv/7GP+4PsUfxW62v62pv6ldoMT3st/8A2Mf9wfYtRNpeI6vgvtM5jBFE+MxtZjm5+/I8nzKiRBynSGn4dUaSutmqZnMbJdJsubjI5XRO7/S1bq4Rh3F6niz/AO3SD+IqXTenqTTsc0dFI9wmqHzu5yDhz8ZAwB4O2wOT6V+y2Cll1MzUDpH9qyEwhuRycpOSSMZzn049CCB1ZYIdLaXtFmpp3PbHdocOdjJ5nSu7vS5dUWo1Fp+k1CyBtbI9vYVDKhnIQMuZnAOQfB33AwfStugIiICIiAiIg8K+jp7hRPoqyPmjkaWObuMgjBGRuNu8bqQp+F+n4pIxJLUSRRP544JJnGJp7sN64G2Bn585ObZEBafU+mrbqeibS3SN3gPD2OY4texwBAc0jv379vRsFuEQTVh0TarLdTdmSTTTlnIJJ5C9zW+QdwH6s9fKc0qIgLmPCDxdUv7T2r105cx4QeLql/ae1eg2EfFGlqcvtumLjURhzmtlhp+aN/KSMtcHbjZffxkv8ybt6r/uXzwN8WlN9KX2r1eoOY6l4l1jLBO+h0tc4JBGeWWSmAYw9znEkgAekL7rKiWq1rp6pqH8z3wVDnHyk07STtt1V9erZBerTLbKsuDJWFjuU4OD5CR1UTfaWOh4jWKjhJ5Y46pgz1w2AAZ9OyCWdWVVdp22y1tS+R3v+1vM9xccB7wBk9wHQLaamraua4ahpJap7o2UcRYwuJa3miJPK3oMnrjqs7XtooLJT2ultkHIw3mB5HMT4Ti4k5cSeq2+vbNb6TTFzu1PBiaemIkdzOPMGMw3YnAwPIAg0undVavg0/TxU+gHyMbBGGv91MHMAwYdgt2yN8LYfC/Wv6On+tx/dVNpD/0nSf8A1ov/AMNW3QQXwv1r+jp/rcf3U+F+tf0dP9bj+6r1EEF8L9a/o6f63H91PhfrX9HT/W4/uq9RBBfC/Wv6On+tx/dT4X61/R0/1uP7qvUQccopafVuqKpuvquSifC1vY0pqezDWcpc92RgP6ZLvIPIBjbcFrbQsirK6ni58VckUVS7LnyRNPgnnPUeluM4GegVzddOWS8SiW62mGVw6F7A4/vI9CzaKjpqCmbTUUDY2NGA1owAB6Ag+blJNDbpJaVmXtY4tGM5IBwMDrv3LiUTLJUcP3aqn1XL74cpk5vdGCJ93NZ2XTfGA3H4O42GV3ZaR+kNNvrPdj7FTmTIdz9m3OR0PRBM2u8cSKm2RTusNJl0bXeHK5rtwDu3Hgnyt7uiyffHiP8AmCi/x3fYrcAAYAX6ggrTqnVTtaxaevdpp4+eJ0znRyFxDRkDGe/mwMeRXqhavx1Q/Vr/AGqukBERAREQEREBERAREQQnFbra/ram/qV2oTit1tf1tTf1K7QEREBERAREQEREBERAREQEREBERAREQFzHhB4uqX9p7V66cuY8IPF1S/tPavQbHgb4tKb6UvtXq9UFwN8WlN9KX2r1eoCxKi2UVTcIq+emDpYebs3nq3nGHY+cbLLRBiXC2UVyMZrqYP7KRsrM/kvb0cPSF6V1JT19I6krIg+N7S1zT0IPUFe6IPKmgipaZtNTsDWMaGtaOgAGAP3L1REBERAREQEREBERAREQEREELV+OqH6tf7VXShavx1Q/Vr/aq6QEREBERAREQEREBERBCcVutr+tqb+pXahOK3W1/W1N/UrtAREQEREBERARFq9T3ym03YZbvWglsbc4HVxOwA9JJAQbRFx2xurdY6hfQ69rqikmcwPgo2OMTHMwTzAg5fIPCyDuMejDcvWmmrNpK0+6rfea2Oqf4FO1k7nPkkOwaGH8JuSM+g+UhB1dFEaC1Rd66uk09qyjEVbEwSZb+DLGduZvdsTg42z8xAt0BERAREQEREBcx4QeLql/ae1eunLmPCDxdUv7T2r0Gx4G+LSm+lL7V6vVBcDfFpTfSl9q9XqAiIgIiICLU1uprBQT9hXXymjfjPK+ZjTv6CcrLt9zt9zi7a210crflRvDht6WlBloiICIiAiLHr6+jttMam41bImDAL5HBrRnpu44QZCKN+NPRGM+/wCz+4/7qqLdcaG6U3um21jJWZxzRuDhnyZHf6EGUiIgIiIIWr8dUP1a/wBqrpQtX46ofq1/tVdICIiAiIgIiICIiAiIgjOJ1qu9zoqSWxUImkgrYpywvawEMDj1cfLgbb79Fj/CDiF5ix+uMV2iCE+EHELzFj9cYnwg4heYsfrjFdoghPhBxC8xY/XGLX2nXWs7wZhb9GRu7GZ0Mn/FNGHsxzDcb9eo2XS1B8Kvx11+tqj+lB+/CDiF5ix+uMT4QcQvMWP1xiu0QQnwg4heYsfrjFK6+umpK4UEWp9Nx00HvjAeft2yAnwvBLR3cpJJO23pXZVqtUWKm1LYZbRWHDZG4yOrSNw4fMQCg0fFOGynTRqrzM6N8bg6nkj/ABwl/JEY7ySACOmN9sZEjw/mrYdY+6OIsbm108TRSOkADAwDwms5dmyHIyMZ/vHPjQC4ad1MKviPTVFUYI2tpZ44zJC0bguIAz2xxuTvsD8kra6y1dp7UtmdbI7NV1MrgDE1kLmua/GQ5ry3wC3O5we/YjqHvr9lxHEO3P082H3UYpw0zg9mWhu+Szws4Jx3brOzxV8lp/jpw60ld7ZUPvmra8zVkjBGN8iONv5IPTJIBOO/ykkm7QQmeKvktP8AHTPFXyWn+OrtEEE9/FNjC9wtOAMn8esOyXjiPfrWy52qW0vifnldiobnBLTs4AjcHuXQ6z+yP+if5KO4LeLKk+aT2r0Hnnir5LT/AB0zxV8lp/jq7RBCZ4q+S0/x1k6D0tX6d0pDaq2SMvj58lhJb4T3OGCQD0I7lZIgguBvi0pvpS+1er1c10/onWmnbS212vVkLYmZ5QaYE+ESTuTnqStj7ycQvPCD1UfaguUUN7ycQvPCD1UfanvJxC88IPVR9qC5XNuIVw1Df7ydIaMqRG9kXa1EuS3lB/Aj5wCWud1xgEjG+OZbD3k4heeEHqo+1avQra+2cTq+h1DXNkqJYIZGPDOQSNaC0loG2xIHXJwT3FB98P7Poq4Ws0MmmYY6mn8GeGdgfI13l5n5LmHqHdMdMKfqLI/UeoHXPhdTso207XM90s8BlQ8EHs2sHglgI3eRg9+QAs3WttbxE1IaLS3gOga6OprQSGEEfiPB/Gb9e5v68Go4fX2njovg1cKRtLVUjA18OfBLANpGOP4TD1JySCd+uSG10LqMao04y4Pj5JQTHNHjBZI3ZzcHceUA74IyqBci0Rb9VXGCquGnL3DT08tbO5jTD2gfuBztc52cEj94KpPeTiF54Qeqj7UFyihveTiF54Qeqj7U95OIXnhB6qPtQXDnBrS53QLiU1HftZOOuTTsq6WOZwht788r4mczS8DoZM5wHNOd/I1ps5LHxCMZHwvgO3T3K37VreGWoLbpzhn2d6nETqN8kczCRzBxke4AAHckHby4PcMoN3LrPSjdLDUMIY9jjysja0GV0h/5fL8vfp5N+m6hzZtRaQj+HcfJAHSh1RQRjEbYXcowMbdqAMuOOpz3EH7Zo2+XK5u4g0lujhqO0EsNE9v4bQOsh/JmcNx5DjOD03mrtZWu/wDDacUz+WeX/h/c7x/4gmJAMfL15h3H9eyDpEErJ4WzRnZwBHzHdfagqPROomUjGu1zUtIaByhjDjbp+pevwL1D5/VX+Gz7EFwih/gXqHz+qv8ADZ9ifAvUPn9Vf4bPsQfNX46ofq1/tVdKPsOiqm26kF9uOoJaqQQmIdo1ow0kH8n0/wA1YICIiAiIgIiICIiAiIgIiICIiAoPhV+Ouv1tUf0q8UHwq/HXX62qP6UF4iIgIiICLX3W+WmzAG7XKKHPTtHhuf3lY1BqzTtxqRTUF7gkeejWyNJP6gUG5REQEREHjWf2R/0T/JR3BbxZUnzSe1erGs/sj/on+SjuC3iypPmk9q9BboiICIiAiIgIiICktf6Ji1dTslgrXU9TFnspmZyAfwmkAjYjvByPmyDWog5vp2o1dpW1R2WPQrJGxsx2lPUsa1zsbEteM5Lsczs95IB6LAvemNR8R62M3+0x26KLOXNeJZ3g9WBzcNDCCeoOCOh6Lq6IMa20FNa7eygoY+WONoa1vXAHpKyURAREQFAas4bwXK9t1DYpGQ1TXteRIzmhkIz4TmfLGchw7x0yci/RBE+7eJHZ4956Dmz17Z+MeTGOvpz+pY2neHxfqD4VatfHLWHBDI2ARRkAYPTL3jH4ZPk8gKv0QEREBERAREQEREBERAREQEREBERAREQEREBQPC2WNk11D5AP/Nqjqfoq+UbX8LdF3Cukrayzc0kj3Pe7tZRlzjknAfgbnoEFb7og/wCs394T3RB/1m/vCi/ii0J+Yv40v+onxRaE/MX8aX/UQWnuiD/rN/eFM6+1FPabSynsoD6qpkEMABB5XOB8MjfwWgZO3kz1ysH4otCfmL+NL/qKc1JpPTWh9R2y7W2i7CM1RZJIZHuA5mHlB53HG+d/Rug/NOWi3WrUzrTxDt0U9VO4uhrJhzxz83VgDxyse0jAbt1GAMjm99c2mwVVzZpHTenaZtZI3nMoiDBTs6dplgBc7fwWg9cE92dxxerKWeyN0/FSCesqHAU8QJD2kf8ANBG7Q3BOSQDgg7ZWp0hE7hxeTbNSgOFW4dnX7+G8D8VKXE8pH5O+CP14DaaLrbvp3UPwO1JWuqOaPtKWoLcczWgB0Z/+Qxndx26ncLoC5prShpNTcS6Oy9o8GKCWSV0Ly17GuwGjmBwAXY2xncdxWz+LC0fnWu9ZcguEUP8AFhaPzrXesuT4sLR+da71lyCyrP7I/wCif5KO4LeLKk+aT2r18u4X2hzSPfWu9ZcqLSVhh0xp+KzU0zntj5sOdjJ5nF2+Nu9Bt0REBERAREQEREBERAREQEREBERAREQEREBERAREQEREBERAREQEREBERAREQEREBERAREQEREBYN7tVJfLTJbLgzMcjS12OvzjyEHcHyhEQcfrPdnBqY10sMdc2bljZK97mzsDRszcOb2YDdgMHPXYDH6ziHVcTebSlDZYY+2j8KSd5eGjbmLWtaMvBOWHI3AJ8iIg6Dw90JQaIt7oqaUySyEGSQ7Zx0AHc0ZPpyT8wrERAREQEREBERAREQf/Z"/>
          <p:cNvSpPr>
            <a:spLocks noChangeAspect="1" noChangeArrowheads="1"/>
          </p:cNvSpPr>
          <p:nvPr/>
        </p:nvSpPr>
        <p:spPr bwMode="auto">
          <a:xfrm>
            <a:off x="320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p>
        </p:txBody>
      </p:sp>
      <p:sp>
        <p:nvSpPr>
          <p:cNvPr id="20485" name="AutoShape 6" descr="data:image/jpeg;base64,/9j/4AAQSkZJRgABAQAAAQABAAD/2wCEAAkGBwgHBhUIBwgWFRQXFh4aGRcXGSQfHBwhICAiJCQiIh8fJDQlHx8xISIjKTEiKCs3Ly4uIyczODMvNygtLisBCgoKBQUFDgUFDisZExkrKysrKysrKysrKysrKysrKysrKysrKysrKysrKysrKysrKysrKysrKysrKysrKysrK//AABEIAHYBqwMBIgACEQEDEQH/xAAbAAEBAAMBAQEAAAAAAAAAAAAABgQFBwMCAf/EAE4QAAEDAwIDAgcKCwYEBwAAAAEAAgMEBREGIQcSMRNBIjdRVmGUsxQVFhdScXJ10dIyM0JVV4GDkaOxwjSSk6LT4iRDU1QjJTZFYnSy/8QAFAEBAAAAAAAAAAAAAAAAAAAAAP/EABQRAQAAAAAAAAAAAAAAAAAAAAD/2gAMAwEAAhEDEQA/AO4oiICIiAiIgIiICIiAiIgIiICIiAiIgIiICIiAiIgIiICIiAiIgIiICLCvF2oLJQmuutSI4wQC53TJOB0U/wDGZovzgi/zfYgrUUl8Zmi/OCL/ADfYseg4gW+8axhs1jqY5o3xPe94zlpb0G+26DO0JqGs1FBVyVsbGmGtlgbyAjLWcuCck+FuckYHoX3U36ri4gRWBsbOyfSumJwefma/GAc4xj0frUBar5Wab4f3i727l7SO6S8vMMjwpIWnI+YlUtxkcOLcEg6+9sh/zoNxrnUFXp+OkdRRsd29dFTu5wThr+bJGCPC22JyPQvvX1rud40xNR2ep5XuieOTlae0y0gMy4gMyfyu5c6v2pZ7vw4tGobxjm9843P5Gnox8w2buc8reneVX/Gtpj5VR6vJ91BV2amrKSgbDcaztnjq/kDP1Ybtt5VnKG+NbTHyqj1eT7qfGtpj5VR6vJ91Bcoob41tMfKqPV5Pup8a2mPlVHq8n3UFyihvjW0x8qo9Xk+6nxraY+VUeryfdQXKLnV54vWKltUk9BHK+RrSWNfC9rSe7Li3YLQauZre1aKOoarWhcwiNz4YoWxkNkc0ERyjLgRzbOxnv+cLjU+uKS01nvTa6d1VWuBLaeIZxsd3u6NAI33z6FtNLtvwtnNqh8RnLicQ55Wg9G77nHl/n1XnpXS1p0xRdla6fwnYMkrt5JD5XO7z1OOm5wN1q9fXi6UtTSWSyTtilq5XM7dw5uzDAHEhh2c4jpk4/fkBYIuXVWodSaE1DDb73VyXRlSx5aIYA2djmbnlY3Z7cHffPU/k4dtfjJl8x7t6r/uQXiKD+MmXzHu3qv8AuWNR8WaauphU0Ok7lIx2cPZAHNODg4Idg7ghB0VERARFIajutdS8QrXbqeoLYphU9ozbDuSPLc9+x32QV6KQ4h3Wutbrf7gqCztbjBFJjHhMdzZbv3HC2euayot2jqusopSyRkD3NcOoIGx3QbxFqLJU1lRpKCraBJM6mY7wjyhzywHcgHAJ6kDbyLU6Gr9RVklQL5SMaxs8wa7tCXDD8BgaY25jAzh+cnA23QVqIiAiIgIiICIpvVWs7ZpuRlLLzS1Mm0dPEOaR+48mzev5RGcHGcIKRFFabtmq7jdW33U9x7AAHs6KD8AAj/mk55nbnIHeAQR0VqgIiICIiAiIgIiICIiAiIgIiIILiy1rxa2PaCDdqcEHofwlZe9lv/7GP+4PsUfxW62v62pv6ldoMT3st/8A2Mf9wfYtRNpeI6vgvtM5jBFE+MxtZjm5+/I8nzKiRBynSGn4dUaSutmqZnMbJdJsubjI5XRO7/S1bq4Rh3F6niz/AO3SD+IqXTenqTTsc0dFI9wmqHzu5yDhz8ZAwB4O2wOT6V+y2Cll1MzUDpH9qyEwhuRycpOSSMZzn049CCB1ZYIdLaXtFmpp3PbHdocOdjJ5nSu7vS5dUWo1Fp+k1CyBtbI9vYVDKhnIQMuZnAOQfB33AwfStugIiICIiAiIg8K+jp7hRPoqyPmjkaWObuMgjBGRuNu8bqQp+F+n4pIxJLUSRRP544JJnGJp7sN64G2Bn585ObZEBafU+mrbqeibS3SN3gPD2OY4texwBAc0jv379vRsFuEQTVh0TarLdTdmSTTTlnIJJ5C9zW+QdwH6s9fKc0qIgLmPCDxdUv7T2r105cx4QeLql/ae1eg2EfFGlqcvtumLjURhzmtlhp+aN/KSMtcHbjZffxkv8ybt6r/uXzwN8WlN9KX2r1eoOY6l4l1jLBO+h0tc4JBGeWWSmAYw9znEkgAekL7rKiWq1rp6pqH8z3wVDnHyk07STtt1V9erZBerTLbKsuDJWFjuU4OD5CR1UTfaWOh4jWKjhJ5Y46pgz1w2AAZ9OyCWdWVVdp22y1tS+R3v+1vM9xccB7wBk9wHQLaamraua4ahpJap7o2UcRYwuJa3miJPK3oMnrjqs7XtooLJT2ultkHIw3mB5HMT4Ti4k5cSeq2+vbNb6TTFzu1PBiaemIkdzOPMGMw3YnAwPIAg0undVavg0/TxU+gHyMbBGGv91MHMAwYdgt2yN8LYfC/Wv6On+tx/dVNpD/0nSf8A1ov/AMNW3QQXwv1r+jp/rcf3U+F+tf0dP9bj+6r1EEF8L9a/o6f63H91PhfrX9HT/W4/uq9RBBfC/Wv6On+tx/dT4X61/R0/1uP7qvUQccopafVuqKpuvquSifC1vY0pqezDWcpc92RgP6ZLvIPIBjbcFrbQsirK6ni58VckUVS7LnyRNPgnnPUeluM4GegVzddOWS8SiW62mGVw6F7A4/vI9CzaKjpqCmbTUUDY2NGA1owAB6Ag+blJNDbpJaVmXtY4tGM5IBwMDrv3LiUTLJUcP3aqn1XL74cpk5vdGCJ93NZ2XTfGA3H4O42GV3ZaR+kNNvrPdj7FTmTIdz9m3OR0PRBM2u8cSKm2RTusNJl0bXeHK5rtwDu3Hgnyt7uiyffHiP8AmCi/x3fYrcAAYAX6ggrTqnVTtaxaevdpp4+eJ0znRyFxDRkDGe/mwMeRXqhavx1Q/Vr/AGqukBERAREQEREBERAREQQnFbra/ram/qV2oTit1tf1tTf1K7QEREBERAREQEREBERAREQEREBERAREQFzHhB4uqX9p7V66cuY8IPF1S/tPavQbHgb4tKb6UvtXq9UFwN8WlN9KX2r1eoCxKi2UVTcIq+emDpYebs3nq3nGHY+cbLLRBiXC2UVyMZrqYP7KRsrM/kvb0cPSF6V1JT19I6krIg+N7S1zT0IPUFe6IPKmgipaZtNTsDWMaGtaOgAGAP3L1REBERAREQEREBERAREQEREELV+OqH6tf7VXShavx1Q/Vr/aq6QEREBERAREQEREBERBCcVutr+tqb+pXahOK3W1/W1N/UrtAREQEREBERARFq9T3ym03YZbvWglsbc4HVxOwA9JJAQbRFx2xurdY6hfQ69rqikmcwPgo2OMTHMwTzAg5fIPCyDuMejDcvWmmrNpK0+6rfea2Oqf4FO1k7nPkkOwaGH8JuSM+g+UhB1dFEaC1Rd66uk09qyjEVbEwSZb+DLGduZvdsTg42z8xAt0BERAREQEREBcx4QeLql/ae1eunLmPCDxdUv7T2r0Gx4G+LSm+lL7V6vVBcDfFpTfSl9q9XqAiIgIiICLU1uprBQT9hXXymjfjPK+ZjTv6CcrLt9zt9zi7a210crflRvDht6WlBloiICIiAiLHr6+jttMam41bImDAL5HBrRnpu44QZCKN+NPRGM+/wCz+4/7qqLdcaG6U3um21jJWZxzRuDhnyZHf6EGUiIgIiIIWr8dUP1a/wBqrpQtX46ofq1/tVdICIiAiIgIiICIiAiIgjOJ1qu9zoqSWxUImkgrYpywvawEMDj1cfLgbb79Fj/CDiF5ix+uMV2iCE+EHELzFj9cYnwg4heYsfrjFdoghPhBxC8xY/XGLX2nXWs7wZhb9GRu7GZ0Mn/FNGHsxzDcb9eo2XS1B8Kvx11+tqj+lB+/CDiF5ix+uMT4QcQvMWP1xiu0QQnwg4heYsfrjFK6+umpK4UEWp9Nx00HvjAeft2yAnwvBLR3cpJJO23pXZVqtUWKm1LYZbRWHDZG4yOrSNw4fMQCg0fFOGynTRqrzM6N8bg6nkj/ABwl/JEY7ySACOmN9sZEjw/mrYdY+6OIsbm108TRSOkADAwDwms5dmyHIyMZ/vHPjQC4ad1MKviPTVFUYI2tpZ44zJC0bguIAz2xxuTvsD8kra6y1dp7UtmdbI7NV1MrgDE1kLmua/GQ5ry3wC3O5we/YjqHvr9lxHEO3P082H3UYpw0zg9mWhu+Szws4Jx3brOzxV8lp/jpw60ld7ZUPvmra8zVkjBGN8iONv5IPTJIBOO/ykkm7QQmeKvktP8AHTPFXyWn+OrtEEE9/FNjC9wtOAMn8esOyXjiPfrWy52qW0vifnldiobnBLTs4AjcHuXQ6z+yP+if5KO4LeLKk+aT2r0Hnnir5LT/AB0zxV8lp/jq7RBCZ4q+S0/x1k6D0tX6d0pDaq2SMvj58lhJb4T3OGCQD0I7lZIgguBvi0pvpS+1er1c10/onWmnbS212vVkLYmZ5QaYE+ESTuTnqStj7ycQvPCD1UfaguUUN7ycQvPCD1UfanvJxC88IPVR9qC5XNuIVw1Df7ydIaMqRG9kXa1EuS3lB/Aj5wCWud1xgEjG+OZbD3k4heeEHqo+1avQra+2cTq+h1DXNkqJYIZGPDOQSNaC0loG2xIHXJwT3FB98P7Poq4Ws0MmmYY6mn8GeGdgfI13l5n5LmHqHdMdMKfqLI/UeoHXPhdTso207XM90s8BlQ8EHs2sHglgI3eRg9+QAs3WttbxE1IaLS3gOga6OprQSGEEfiPB/Gb9e5v68Go4fX2njovg1cKRtLVUjA18OfBLANpGOP4TD1JySCd+uSG10LqMao04y4Pj5JQTHNHjBZI3ZzcHceUA74IyqBci0Rb9VXGCquGnL3DT08tbO5jTD2gfuBztc52cEj94KpPeTiF54Qeqj7UFyihveTiF54Qeqj7U95OIXnhB6qPtQXDnBrS53QLiU1HftZOOuTTsq6WOZwht788r4mczS8DoZM5wHNOd/I1ps5LHxCMZHwvgO3T3K37VreGWoLbpzhn2d6nETqN8kczCRzBxke4AAHckHby4PcMoN3LrPSjdLDUMIY9jjysja0GV0h/5fL8vfp5N+m6hzZtRaQj+HcfJAHSh1RQRjEbYXcowMbdqAMuOOpz3EH7Zo2+XK5u4g0lujhqO0EsNE9v4bQOsh/JmcNx5DjOD03mrtZWu/wDDacUz+WeX/h/c7x/4gmJAMfL15h3H9eyDpEErJ4WzRnZwBHzHdfagqPROomUjGu1zUtIaByhjDjbp+pevwL1D5/VX+Gz7EFwih/gXqHz+qv8ADZ9ifAvUPn9Vf4bPsQfNX46ofq1/tVdKPsOiqm26kF9uOoJaqQQmIdo1ow0kH8n0/wA1YICIiAiIgIiICIiAiIgIiICIiAoPhV+Ouv1tUf0q8UHwq/HXX62qP6UF4iIgIiICLX3W+WmzAG7XKKHPTtHhuf3lY1BqzTtxqRTUF7gkeejWyNJP6gUG5REQEREHjWf2R/0T/JR3BbxZUnzSe1erGs/sj/on+SjuC3iypPmk9q9BboiICIiAiIgIiICktf6Ji1dTslgrXU9TFnspmZyAfwmkAjYjvByPmyDWog5vp2o1dpW1R2WPQrJGxsx2lPUsa1zsbEteM5Lsczs95IB6LAvemNR8R62M3+0x26KLOXNeJZ3g9WBzcNDCCeoOCOh6Lq6IMa20FNa7eygoY+WONoa1vXAHpKyURAREQFAas4bwXK9t1DYpGQ1TXteRIzmhkIz4TmfLGchw7x0yci/RBE+7eJHZ4956Dmz17Z+MeTGOvpz+pY2neHxfqD4VatfHLWHBDI2ARRkAYPTL3jH4ZPk8gKv0QEREBERAREQEREBERAREQEREBERAREQEREBQPC2WNk11D5AP/Nqjqfoq+UbX8LdF3Cukrayzc0kj3Pe7tZRlzjknAfgbnoEFb7og/wCs394T3RB/1m/vCi/ii0J+Yv40v+onxRaE/MX8aX/UQWnuiD/rN/eFM6+1FPabSynsoD6qpkEMABB5XOB8MjfwWgZO3kz1ysH4otCfmL+NL/qKc1JpPTWh9R2y7W2i7CM1RZJIZHuA5mHlB53HG+d/Rug/NOWi3WrUzrTxDt0U9VO4uhrJhzxz83VgDxyse0jAbt1GAMjm99c2mwVVzZpHTenaZtZI3nMoiDBTs6dplgBc7fwWg9cE92dxxerKWeyN0/FSCesqHAU8QJD2kf8ANBG7Q3BOSQDgg7ZWp0hE7hxeTbNSgOFW4dnX7+G8D8VKXE8pH5O+CP14DaaLrbvp3UPwO1JWuqOaPtKWoLcczWgB0Z/+Qxndx26ncLoC5prShpNTcS6Oy9o8GKCWSV0Ly17GuwGjmBwAXY2xncdxWz+LC0fnWu9ZcguEUP8AFhaPzrXesuT4sLR+da71lyCyrP7I/wCif5KO4LeLKk+aT2r18u4X2hzSPfWu9ZcqLSVhh0xp+KzU0zntj5sOdjJ5nF2+Nu9Bt0REBERAREQEREBERAREQEREBERAREQEREBERAREQEREBERAREQEREBERAREQEREBERAREQEREBYN7tVJfLTJbLgzMcjS12OvzjyEHcHyhEQcfrPdnBqY10sMdc2bljZK97mzsDRszcOb2YDdgMHPXYDH6ziHVcTebSlDZYY+2j8KSd5eGjbmLWtaMvBOWHI3AJ8iIg6Dw90JQaIt7oqaUySyEGSQ7Zx0AHc0ZPpyT8wrERAREQEREBERAREQf/Z"/>
          <p:cNvSpPr>
            <a:spLocks noChangeAspect="1" noChangeArrowheads="1"/>
          </p:cNvSpPr>
          <p:nvPr/>
        </p:nvSpPr>
        <p:spPr bwMode="auto">
          <a:xfrm>
            <a:off x="473075"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p>
        </p:txBody>
      </p:sp>
      <p:sp>
        <p:nvSpPr>
          <p:cNvPr id="20486" name="AutoShape 8" descr="data:image/jpeg;base64,/9j/4AAQSkZJRgABAQAAAQABAAD/2wCEAAkGBwgHBhUIBwgWFRQXFh4aGRcXGSQfHBwhICAiJCQiIh8fJDQlHx8xISIjKTEiKCs3Ly4uIyczODMvNygtLisBCgoKBQUFDgUFDisZExkrKysrKysrKysrKysrKysrKysrKysrKysrKysrKysrKysrKysrKysrKysrKysrKysrK//AABEIAHYBqwMBIgACEQEDEQH/xAAbAAEBAAMBAQEAAAAAAAAAAAAABgQFBwMCAf/EAE4QAAEDAwIDAgcKCwYEBwAAAAEAAgMEBREGIQcSMRNBIjdRVmGUsxQVFhdScXJ10dIyM0JVV4GDkaOxwjSSk6LT4iRDU1QjJTZFYnSy/8QAFAEBAAAAAAAAAAAAAAAAAAAAAP/EABQRAQAAAAAAAAAAAAAAAAAAAAD/2gAMAwEAAhEDEQA/AO4oiICIiAiIgIiICIiAiIgIiICIiAiIgIiICIiAiIgIiICIiAiIgIiICLCvF2oLJQmuutSI4wQC53TJOB0U/wDGZovzgi/zfYgrUUl8Zmi/OCL/ADfYseg4gW+8axhs1jqY5o3xPe94zlpb0G+26DO0JqGs1FBVyVsbGmGtlgbyAjLWcuCck+FuckYHoX3U36ri4gRWBsbOyfSumJwefma/GAc4xj0frUBar5Wab4f3i727l7SO6S8vMMjwpIWnI+YlUtxkcOLcEg6+9sh/zoNxrnUFXp+OkdRRsd29dFTu5wThr+bJGCPC22JyPQvvX1rud40xNR2ep5XuieOTlae0y0gMy4gMyfyu5c6v2pZ7vw4tGobxjm9843P5Gnox8w2buc8reneVX/Gtpj5VR6vJ91BV2amrKSgbDcaztnjq/kDP1Ybtt5VnKG+NbTHyqj1eT7qfGtpj5VR6vJ91Bcoob41tMfKqPV5Pup8a2mPlVHq8n3UFyihvjW0x8qo9Xk+6nxraY+VUeryfdQXKLnV54vWKltUk9BHK+RrSWNfC9rSe7Li3YLQauZre1aKOoarWhcwiNz4YoWxkNkc0ERyjLgRzbOxnv+cLjU+uKS01nvTa6d1VWuBLaeIZxsd3u6NAI33z6FtNLtvwtnNqh8RnLicQ55Wg9G77nHl/n1XnpXS1p0xRdla6fwnYMkrt5JD5XO7z1OOm5wN1q9fXi6UtTSWSyTtilq5XM7dw5uzDAHEhh2c4jpk4/fkBYIuXVWodSaE1DDb73VyXRlSx5aIYA2djmbnlY3Z7cHffPU/k4dtfjJl8x7t6r/uQXiKD+MmXzHu3qv8AuWNR8WaauphU0Ok7lIx2cPZAHNODg4Idg7ghB0VERARFIajutdS8QrXbqeoLYphU9ozbDuSPLc9+x32QV6KQ4h3Wutbrf7gqCztbjBFJjHhMdzZbv3HC2euayot2jqusopSyRkD3NcOoIGx3QbxFqLJU1lRpKCraBJM6mY7wjyhzywHcgHAJ6kDbyLU6Gr9RVklQL5SMaxs8wa7tCXDD8BgaY25jAzh+cnA23QVqIiAiIgIiICIpvVWs7ZpuRlLLzS1Mm0dPEOaR+48mzev5RGcHGcIKRFFabtmq7jdW33U9x7AAHs6KD8AAj/mk55nbnIHeAQR0VqgIiICIiAiIgIiICIiAiIgIiIILiy1rxa2PaCDdqcEHofwlZe9lv/7GP+4PsUfxW62v62pv6ldoMT3st/8A2Mf9wfYtRNpeI6vgvtM5jBFE+MxtZjm5+/I8nzKiRBynSGn4dUaSutmqZnMbJdJsubjI5XRO7/S1bq4Rh3F6niz/AO3SD+IqXTenqTTsc0dFI9wmqHzu5yDhz8ZAwB4O2wOT6V+y2Cll1MzUDpH9qyEwhuRycpOSSMZzn049CCB1ZYIdLaXtFmpp3PbHdocOdjJ5nSu7vS5dUWo1Fp+k1CyBtbI9vYVDKhnIQMuZnAOQfB33AwfStugIiICIiAiIg8K+jp7hRPoqyPmjkaWObuMgjBGRuNu8bqQp+F+n4pIxJLUSRRP544JJnGJp7sN64G2Bn585ObZEBafU+mrbqeibS3SN3gPD2OY4texwBAc0jv379vRsFuEQTVh0TarLdTdmSTTTlnIJJ5C9zW+QdwH6s9fKc0qIgLmPCDxdUv7T2r105cx4QeLql/ae1eg2EfFGlqcvtumLjURhzmtlhp+aN/KSMtcHbjZffxkv8ybt6r/uXzwN8WlN9KX2r1eoOY6l4l1jLBO+h0tc4JBGeWWSmAYw9znEkgAekL7rKiWq1rp6pqH8z3wVDnHyk07STtt1V9erZBerTLbKsuDJWFjuU4OD5CR1UTfaWOh4jWKjhJ5Y46pgz1w2AAZ9OyCWdWVVdp22y1tS+R3v+1vM9xccB7wBk9wHQLaamraua4ahpJap7o2UcRYwuJa3miJPK3oMnrjqs7XtooLJT2ultkHIw3mB5HMT4Ti4k5cSeq2+vbNb6TTFzu1PBiaemIkdzOPMGMw3YnAwPIAg0undVavg0/TxU+gHyMbBGGv91MHMAwYdgt2yN8LYfC/Wv6On+tx/dVNpD/0nSf8A1ov/AMNW3QQXwv1r+jp/rcf3U+F+tf0dP9bj+6r1EEF8L9a/o6f63H91PhfrX9HT/W4/uq9RBBfC/Wv6On+tx/dT4X61/R0/1uP7qvUQccopafVuqKpuvquSifC1vY0pqezDWcpc92RgP6ZLvIPIBjbcFrbQsirK6ni58VckUVS7LnyRNPgnnPUeluM4GegVzddOWS8SiW62mGVw6F7A4/vI9CzaKjpqCmbTUUDY2NGA1owAB6Ag+blJNDbpJaVmXtY4tGM5IBwMDrv3LiUTLJUcP3aqn1XL74cpk5vdGCJ93NZ2XTfGA3H4O42GV3ZaR+kNNvrPdj7FTmTIdz9m3OR0PRBM2u8cSKm2RTusNJl0bXeHK5rtwDu3Hgnyt7uiyffHiP8AmCi/x3fYrcAAYAX6ggrTqnVTtaxaevdpp4+eJ0znRyFxDRkDGe/mwMeRXqhavx1Q/Vr/AGqukBERAREQEREBERAREQQnFbra/ram/qV2oTit1tf1tTf1K7QEREBERAREQEREBERAREQEREBERAREQFzHhB4uqX9p7V66cuY8IPF1S/tPavQbHgb4tKb6UvtXq9UFwN8WlN9KX2r1eoCxKi2UVTcIq+emDpYebs3nq3nGHY+cbLLRBiXC2UVyMZrqYP7KRsrM/kvb0cPSF6V1JT19I6krIg+N7S1zT0IPUFe6IPKmgipaZtNTsDWMaGtaOgAGAP3L1REBERAREQEREBERAREQEREELV+OqH6tf7VXShavx1Q/Vr/aq6QEREBERAREQEREBERBCcVutr+tqb+pXahOK3W1/W1N/UrtAREQEREBERARFq9T3ym03YZbvWglsbc4HVxOwA9JJAQbRFx2xurdY6hfQ69rqikmcwPgo2OMTHMwTzAg5fIPCyDuMejDcvWmmrNpK0+6rfea2Oqf4FO1k7nPkkOwaGH8JuSM+g+UhB1dFEaC1Rd66uk09qyjEVbEwSZb+DLGduZvdsTg42z8xAt0BERAREQEREBcx4QeLql/ae1eunLmPCDxdUv7T2r0Gx4G+LSm+lL7V6vVBcDfFpTfSl9q9XqAiIgIiICLU1uprBQT9hXXymjfjPK+ZjTv6CcrLt9zt9zi7a210crflRvDht6WlBloiICIiAiLHr6+jttMam41bImDAL5HBrRnpu44QZCKN+NPRGM+/wCz+4/7qqLdcaG6U3um21jJWZxzRuDhnyZHf6EGUiIgIiIIWr8dUP1a/wBqrpQtX46ofq1/tVdICIiAiIgIiICIiAiIgjOJ1qu9zoqSWxUImkgrYpywvawEMDj1cfLgbb79Fj/CDiF5ix+uMV2iCE+EHELzFj9cYnwg4heYsfrjFdoghPhBxC8xY/XGLX2nXWs7wZhb9GRu7GZ0Mn/FNGHsxzDcb9eo2XS1B8Kvx11+tqj+lB+/CDiF5ix+uMT4QcQvMWP1xiu0QQnwg4heYsfrjFK6+umpK4UEWp9Nx00HvjAeft2yAnwvBLR3cpJJO23pXZVqtUWKm1LYZbRWHDZG4yOrSNw4fMQCg0fFOGynTRqrzM6N8bg6nkj/ABwl/JEY7ySACOmN9sZEjw/mrYdY+6OIsbm108TRSOkADAwDwms5dmyHIyMZ/vHPjQC4ad1MKviPTVFUYI2tpZ44zJC0bguIAz2xxuTvsD8kra6y1dp7UtmdbI7NV1MrgDE1kLmua/GQ5ry3wC3O5we/YjqHvr9lxHEO3P082H3UYpw0zg9mWhu+Szws4Jx3brOzxV8lp/jpw60ld7ZUPvmra8zVkjBGN8iONv5IPTJIBOO/ykkm7QQmeKvktP8AHTPFXyWn+OrtEEE9/FNjC9wtOAMn8esOyXjiPfrWy52qW0vifnldiobnBLTs4AjcHuXQ6z+yP+if5KO4LeLKk+aT2r0Hnnir5LT/AB0zxV8lp/jq7RBCZ4q+S0/x1k6D0tX6d0pDaq2SMvj58lhJb4T3OGCQD0I7lZIgguBvi0pvpS+1er1c10/onWmnbS212vVkLYmZ5QaYE+ESTuTnqStj7ycQvPCD1UfaguUUN7ycQvPCD1UfanvJxC88IPVR9qC5XNuIVw1Df7ydIaMqRG9kXa1EuS3lB/Aj5wCWud1xgEjG+OZbD3k4heeEHqo+1avQra+2cTq+h1DXNkqJYIZGPDOQSNaC0loG2xIHXJwT3FB98P7Poq4Ws0MmmYY6mn8GeGdgfI13l5n5LmHqHdMdMKfqLI/UeoHXPhdTso207XM90s8BlQ8EHs2sHglgI3eRg9+QAs3WttbxE1IaLS3gOga6OprQSGEEfiPB/Gb9e5v68Go4fX2njovg1cKRtLVUjA18OfBLANpGOP4TD1JySCd+uSG10LqMao04y4Pj5JQTHNHjBZI3ZzcHceUA74IyqBci0Rb9VXGCquGnL3DT08tbO5jTD2gfuBztc52cEj94KpPeTiF54Qeqj7UFyihveTiF54Qeqj7U95OIXnhB6qPtQXDnBrS53QLiU1HftZOOuTTsq6WOZwht788r4mczS8DoZM5wHNOd/I1ps5LHxCMZHwvgO3T3K37VreGWoLbpzhn2d6nETqN8kczCRzBxke4AAHckHby4PcMoN3LrPSjdLDUMIY9jjysja0GV0h/5fL8vfp5N+m6hzZtRaQj+HcfJAHSh1RQRjEbYXcowMbdqAMuOOpz3EH7Zo2+XK5u4g0lujhqO0EsNE9v4bQOsh/JmcNx5DjOD03mrtZWu/wDDacUz+WeX/h/c7x/4gmJAMfL15h3H9eyDpEErJ4WzRnZwBHzHdfagqPROomUjGu1zUtIaByhjDjbp+pevwL1D5/VX+Gz7EFwih/gXqHz+qv8ADZ9ifAvUPn9Vf4bPsQfNX46ofq1/tVdKPsOiqm26kF9uOoJaqQQmIdo1ow0kH8n0/wA1YICIiAiIgIiICIiAiIgIiICIiAoPhV+Ouv1tUf0q8UHwq/HXX62qP6UF4iIgIiICLX3W+WmzAG7XKKHPTtHhuf3lY1BqzTtxqRTUF7gkeejWyNJP6gUG5REQEREHjWf2R/0T/JR3BbxZUnzSe1erGs/sj/on+SjuC3iypPmk9q9BboiICIiAiIgIiICktf6Ji1dTslgrXU9TFnspmZyAfwmkAjYjvByPmyDWog5vp2o1dpW1R2WPQrJGxsx2lPUsa1zsbEteM5Lsczs95IB6LAvemNR8R62M3+0x26KLOXNeJZ3g9WBzcNDCCeoOCOh6Lq6IMa20FNa7eygoY+WONoa1vXAHpKyURAREQFAas4bwXK9t1DYpGQ1TXteRIzmhkIz4TmfLGchw7x0yci/RBE+7eJHZ4956Dmz17Z+MeTGOvpz+pY2neHxfqD4VatfHLWHBDI2ARRkAYPTL3jH4ZPk8gKv0QEREBERAREQEREBERAREQEREBERAREQEREBQPC2WNk11D5AP/Nqjqfoq+UbX8LdF3Cukrayzc0kj3Pe7tZRlzjknAfgbnoEFb7og/wCs394T3RB/1m/vCi/ii0J+Yv40v+onxRaE/MX8aX/UQWnuiD/rN/eFM6+1FPabSynsoD6qpkEMABB5XOB8MjfwWgZO3kz1ysH4otCfmL+NL/qKc1JpPTWh9R2y7W2i7CM1RZJIZHuA5mHlB53HG+d/Rug/NOWi3WrUzrTxDt0U9VO4uhrJhzxz83VgDxyse0jAbt1GAMjm99c2mwVVzZpHTenaZtZI3nMoiDBTs6dplgBc7fwWg9cE92dxxerKWeyN0/FSCesqHAU8QJD2kf8ANBG7Q3BOSQDgg7ZWp0hE7hxeTbNSgOFW4dnX7+G8D8VKXE8pH5O+CP14DaaLrbvp3UPwO1JWuqOaPtKWoLcczWgB0Z/+Qxndx26ncLoC5prShpNTcS6Oy9o8GKCWSV0Ly17GuwGjmBwAXY2xncdxWz+LC0fnWu9ZcguEUP8AFhaPzrXesuT4sLR+da71lyCyrP7I/wCif5KO4LeLKk+aT2r18u4X2hzSPfWu9ZcqLSVhh0xp+KzU0zntj5sOdjJ5nF2+Nu9Bt0REBERAREQEREBERAREQEREBERAREQEREBERAREQEREBERAREQEREBERAREQEREBERAREQEREBYN7tVJfLTJbLgzMcjS12OvzjyEHcHyhEQcfrPdnBqY10sMdc2bljZK97mzsDRszcOb2YDdgMHPXYDH6ziHVcTebSlDZYY+2j8KSd5eGjbmLWtaMvBOWHI3AJ8iIg6Dw90JQaIt7oqaUySyEGSQ7Zx0AHc0ZPpyT8wrERAREQEREBERAREQf/Z"/>
          <p:cNvSpPr>
            <a:spLocks noChangeAspect="1" noChangeArrowheads="1"/>
          </p:cNvSpPr>
          <p:nvPr/>
        </p:nvSpPr>
        <p:spPr bwMode="auto">
          <a:xfrm>
            <a:off x="625475" y="274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p>
        </p:txBody>
      </p:sp>
      <p:sp>
        <p:nvSpPr>
          <p:cNvPr id="20487" name="Rectangle 2"/>
          <p:cNvSpPr>
            <a:spLocks noChangeArrowheads="1"/>
          </p:cNvSpPr>
          <p:nvPr/>
        </p:nvSpPr>
        <p:spPr bwMode="auto">
          <a:xfrm>
            <a:off x="0" y="703263"/>
            <a:ext cx="9144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Char char="•"/>
              <a:defRPr sz="3200">
                <a:solidFill>
                  <a:schemeClr val="tx1"/>
                </a:solidFill>
                <a:latin typeface="Times New Roman" panose="02020603050405020304" pitchFamily="18" charset="0"/>
              </a:defRPr>
            </a:lvl1pPr>
            <a:lvl2pPr marL="57150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714500" indent="-228600" defTabSz="762000">
              <a:spcBef>
                <a:spcPct val="20000"/>
              </a:spcBef>
              <a:buChar char="–"/>
              <a:defRPr sz="2000">
                <a:solidFill>
                  <a:schemeClr val="tx1"/>
                </a:solidFill>
                <a:latin typeface="Times New Roman" panose="02020603050405020304" pitchFamily="18" charset="0"/>
              </a:defRPr>
            </a:lvl4pPr>
            <a:lvl5pPr marL="2286000" indent="-228600" defTabSz="762000">
              <a:spcBef>
                <a:spcPct val="20000"/>
              </a:spcBef>
              <a:buChar char="•"/>
              <a:defRPr sz="2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spcAft>
                <a:spcPct val="5000"/>
              </a:spcAft>
              <a:buFontTx/>
              <a:buNone/>
            </a:pPr>
            <a:r>
              <a:rPr lang="cs-CZ" altLang="cs-CZ" sz="2800" b="1">
                <a:solidFill>
                  <a:srgbClr val="FF0000"/>
                </a:solidFill>
                <a:latin typeface="Calibri" panose="020F0502020204030204" pitchFamily="34" charset="0"/>
              </a:rPr>
              <a:t>Orientační velikosti napětí</a:t>
            </a:r>
          </a:p>
        </p:txBody>
      </p:sp>
      <p:graphicFrame>
        <p:nvGraphicFramePr>
          <p:cNvPr id="3" name="Tabulka 2"/>
          <p:cNvGraphicFramePr>
            <a:graphicFrameLocks noGrp="1"/>
          </p:cNvGraphicFramePr>
          <p:nvPr/>
        </p:nvGraphicFramePr>
        <p:xfrm>
          <a:off x="320675" y="1397000"/>
          <a:ext cx="8459788" cy="5124448"/>
        </p:xfrm>
        <a:graphic>
          <a:graphicData uri="http://schemas.openxmlformats.org/drawingml/2006/table">
            <a:tbl>
              <a:tblPr firstRow="1" bandRow="1">
                <a:tableStyleId>{5C22544A-7EE6-4342-B048-85BDC9FD1C3A}</a:tableStyleId>
              </a:tblPr>
              <a:tblGrid>
                <a:gridCol w="4229894">
                  <a:extLst>
                    <a:ext uri="{9D8B030D-6E8A-4147-A177-3AD203B41FA5}">
                      <a16:colId xmlns:a16="http://schemas.microsoft.com/office/drawing/2014/main" val="20000"/>
                    </a:ext>
                  </a:extLst>
                </a:gridCol>
                <a:gridCol w="4229894">
                  <a:extLst>
                    <a:ext uri="{9D8B030D-6E8A-4147-A177-3AD203B41FA5}">
                      <a16:colId xmlns:a16="http://schemas.microsoft.com/office/drawing/2014/main" val="20001"/>
                    </a:ext>
                  </a:extLst>
                </a:gridCol>
              </a:tblGrid>
              <a:tr h="640556">
                <a:tc>
                  <a:txBody>
                    <a:bodyPr/>
                    <a:lstStyle/>
                    <a:p>
                      <a:pPr algn="ctr"/>
                      <a:r>
                        <a:rPr lang="cs-CZ" sz="2400" b="1" dirty="0" smtClean="0">
                          <a:latin typeface="Calibri" panose="020F0502020204030204" pitchFamily="34" charset="0"/>
                        </a:rPr>
                        <a:t>Spotřebič, jev</a:t>
                      </a:r>
                      <a:endParaRPr lang="cs-CZ" sz="2400" b="1" dirty="0">
                        <a:latin typeface="Calibri" panose="020F0502020204030204" pitchFamily="34" charset="0"/>
                      </a:endParaRPr>
                    </a:p>
                  </a:txBody>
                  <a:tcPr marL="91435" marR="91435" marT="45717" marB="45717"/>
                </a:tc>
                <a:tc>
                  <a:txBody>
                    <a:bodyPr/>
                    <a:lstStyle/>
                    <a:p>
                      <a:pPr algn="ctr"/>
                      <a:r>
                        <a:rPr lang="cs-CZ" sz="2400" b="1" dirty="0" smtClean="0">
                          <a:latin typeface="Calibri" panose="020F0502020204030204" pitchFamily="34" charset="0"/>
                        </a:rPr>
                        <a:t>Velikost napětí</a:t>
                      </a:r>
                      <a:endParaRPr lang="cs-CZ" sz="2400" b="1" dirty="0">
                        <a:latin typeface="Calibri" panose="020F0502020204030204" pitchFamily="34" charset="0"/>
                      </a:endParaRPr>
                    </a:p>
                  </a:txBody>
                  <a:tcPr marL="91435" marR="91435" marT="45717" marB="45717"/>
                </a:tc>
                <a:extLst>
                  <a:ext uri="{0D108BD9-81ED-4DB2-BD59-A6C34878D82A}">
                    <a16:rowId xmlns:a16="http://schemas.microsoft.com/office/drawing/2014/main" val="10000"/>
                  </a:ext>
                </a:extLst>
              </a:tr>
              <a:tr h="640556">
                <a:tc>
                  <a:txBody>
                    <a:bodyPr/>
                    <a:lstStyle/>
                    <a:p>
                      <a:r>
                        <a:rPr lang="cs-CZ" sz="2400" dirty="0" smtClean="0"/>
                        <a:t>baterie</a:t>
                      </a:r>
                      <a:endParaRPr lang="cs-CZ" sz="2400" dirty="0"/>
                    </a:p>
                  </a:txBody>
                  <a:tcPr marL="91435" marR="91435" marT="45717" marB="45717"/>
                </a:tc>
                <a:tc>
                  <a:txBody>
                    <a:bodyPr/>
                    <a:lstStyle/>
                    <a:p>
                      <a:r>
                        <a:rPr lang="cs-CZ" sz="2400" dirty="0" smtClean="0"/>
                        <a:t>1.5</a:t>
                      </a:r>
                      <a:r>
                        <a:rPr lang="cs-CZ" sz="2400" baseline="0" dirty="0" smtClean="0"/>
                        <a:t> – 9 V (DC)</a:t>
                      </a:r>
                      <a:endParaRPr lang="cs-CZ" sz="2400" dirty="0"/>
                    </a:p>
                  </a:txBody>
                  <a:tcPr marL="91435" marR="91435" marT="45717" marB="45717"/>
                </a:tc>
                <a:extLst>
                  <a:ext uri="{0D108BD9-81ED-4DB2-BD59-A6C34878D82A}">
                    <a16:rowId xmlns:a16="http://schemas.microsoft.com/office/drawing/2014/main" val="10001"/>
                  </a:ext>
                </a:extLst>
              </a:tr>
              <a:tr h="640556">
                <a:tc>
                  <a:txBody>
                    <a:bodyPr/>
                    <a:lstStyle/>
                    <a:p>
                      <a:r>
                        <a:rPr lang="cs-CZ" sz="2400" dirty="0" smtClean="0"/>
                        <a:t>akumulátor</a:t>
                      </a:r>
                      <a:endParaRPr lang="cs-CZ" sz="2400" dirty="0"/>
                    </a:p>
                  </a:txBody>
                  <a:tcPr marL="91435" marR="91435" marT="45717" marB="45717"/>
                </a:tc>
                <a:tc>
                  <a:txBody>
                    <a:bodyPr/>
                    <a:lstStyle/>
                    <a:p>
                      <a:r>
                        <a:rPr lang="cs-CZ" sz="2400" dirty="0" smtClean="0"/>
                        <a:t>12</a:t>
                      </a:r>
                      <a:r>
                        <a:rPr lang="cs-CZ" sz="2400" baseline="0" dirty="0" smtClean="0"/>
                        <a:t> V (DC)</a:t>
                      </a:r>
                      <a:endParaRPr lang="cs-CZ" sz="2400" dirty="0"/>
                    </a:p>
                  </a:txBody>
                  <a:tcPr marL="91435" marR="91435" marT="45717" marB="45717"/>
                </a:tc>
                <a:extLst>
                  <a:ext uri="{0D108BD9-81ED-4DB2-BD59-A6C34878D82A}">
                    <a16:rowId xmlns:a16="http://schemas.microsoft.com/office/drawing/2014/main" val="10002"/>
                  </a:ext>
                </a:extLst>
              </a:tr>
              <a:tr h="640556">
                <a:tc>
                  <a:txBody>
                    <a:bodyPr/>
                    <a:lstStyle/>
                    <a:p>
                      <a:r>
                        <a:rPr lang="cs-CZ" sz="2400" dirty="0" smtClean="0"/>
                        <a:t>dynamo</a:t>
                      </a:r>
                      <a:r>
                        <a:rPr lang="cs-CZ" sz="2400" baseline="0" dirty="0" smtClean="0"/>
                        <a:t> na kole</a:t>
                      </a:r>
                      <a:endParaRPr lang="cs-CZ" sz="2400" dirty="0"/>
                    </a:p>
                  </a:txBody>
                  <a:tcPr marL="91435" marR="91435" marT="45717" marB="45717"/>
                </a:tc>
                <a:tc>
                  <a:txBody>
                    <a:bodyPr/>
                    <a:lstStyle/>
                    <a:p>
                      <a:r>
                        <a:rPr lang="cs-CZ" sz="2400" dirty="0" smtClean="0"/>
                        <a:t>6 V</a:t>
                      </a:r>
                      <a:r>
                        <a:rPr lang="cs-CZ" sz="2400" baseline="0" dirty="0" smtClean="0"/>
                        <a:t> (DC)</a:t>
                      </a:r>
                      <a:endParaRPr lang="cs-CZ" sz="2400" dirty="0"/>
                    </a:p>
                  </a:txBody>
                  <a:tcPr marL="91435" marR="91435" marT="45717" marB="45717"/>
                </a:tc>
                <a:extLst>
                  <a:ext uri="{0D108BD9-81ED-4DB2-BD59-A6C34878D82A}">
                    <a16:rowId xmlns:a16="http://schemas.microsoft.com/office/drawing/2014/main" val="10003"/>
                  </a:ext>
                </a:extLst>
              </a:tr>
              <a:tr h="640556">
                <a:tc>
                  <a:txBody>
                    <a:bodyPr/>
                    <a:lstStyle/>
                    <a:p>
                      <a:r>
                        <a:rPr lang="cs-CZ" sz="2400" dirty="0" smtClean="0"/>
                        <a:t>bytová</a:t>
                      </a:r>
                      <a:r>
                        <a:rPr lang="cs-CZ" sz="2400" baseline="0" dirty="0" smtClean="0"/>
                        <a:t> zásuvka</a:t>
                      </a:r>
                      <a:endParaRPr lang="cs-CZ" sz="2400" dirty="0"/>
                    </a:p>
                  </a:txBody>
                  <a:tcPr marL="91435" marR="91435" marT="45717" marB="45717"/>
                </a:tc>
                <a:tc>
                  <a:txBody>
                    <a:bodyPr/>
                    <a:lstStyle/>
                    <a:p>
                      <a:r>
                        <a:rPr lang="cs-CZ" sz="2400" dirty="0" smtClean="0"/>
                        <a:t>230 V</a:t>
                      </a:r>
                      <a:r>
                        <a:rPr lang="cs-CZ" sz="2400" baseline="0" dirty="0" smtClean="0"/>
                        <a:t> (AC)</a:t>
                      </a:r>
                      <a:endParaRPr lang="cs-CZ" sz="2400" dirty="0"/>
                    </a:p>
                  </a:txBody>
                  <a:tcPr marL="91435" marR="91435" marT="45717" marB="45717"/>
                </a:tc>
                <a:extLst>
                  <a:ext uri="{0D108BD9-81ED-4DB2-BD59-A6C34878D82A}">
                    <a16:rowId xmlns:a16="http://schemas.microsoft.com/office/drawing/2014/main" val="10004"/>
                  </a:ext>
                </a:extLst>
              </a:tr>
              <a:tr h="640556">
                <a:tc>
                  <a:txBody>
                    <a:bodyPr/>
                    <a:lstStyle/>
                    <a:p>
                      <a:r>
                        <a:rPr lang="cs-CZ" sz="2400" dirty="0" smtClean="0"/>
                        <a:t>silová</a:t>
                      </a:r>
                      <a:r>
                        <a:rPr lang="cs-CZ" sz="2400" baseline="0" dirty="0" smtClean="0"/>
                        <a:t> zásuvka (pro pilu)</a:t>
                      </a:r>
                      <a:endParaRPr lang="cs-CZ" sz="2400" dirty="0"/>
                    </a:p>
                  </a:txBody>
                  <a:tcPr marL="91435" marR="91435" marT="45717" marB="45717"/>
                </a:tc>
                <a:tc>
                  <a:txBody>
                    <a:bodyPr/>
                    <a:lstStyle/>
                    <a:p>
                      <a:r>
                        <a:rPr lang="cs-CZ" sz="2400" dirty="0" smtClean="0"/>
                        <a:t>400 V</a:t>
                      </a:r>
                      <a:r>
                        <a:rPr lang="cs-CZ" sz="2400" baseline="0" dirty="0" smtClean="0"/>
                        <a:t> (AC)</a:t>
                      </a:r>
                      <a:endParaRPr lang="cs-CZ" sz="2400" dirty="0"/>
                    </a:p>
                  </a:txBody>
                  <a:tcPr marL="91435" marR="91435" marT="45717" marB="45717"/>
                </a:tc>
                <a:extLst>
                  <a:ext uri="{0D108BD9-81ED-4DB2-BD59-A6C34878D82A}">
                    <a16:rowId xmlns:a16="http://schemas.microsoft.com/office/drawing/2014/main" val="10005"/>
                  </a:ext>
                </a:extLst>
              </a:tr>
              <a:tr h="640556">
                <a:tc>
                  <a:txBody>
                    <a:bodyPr/>
                    <a:lstStyle/>
                    <a:p>
                      <a:r>
                        <a:rPr lang="cs-CZ" sz="2400" dirty="0" smtClean="0"/>
                        <a:t>výstup</a:t>
                      </a:r>
                      <a:r>
                        <a:rPr lang="cs-CZ" sz="2400" baseline="0" dirty="0" smtClean="0"/>
                        <a:t> z elektrárny Temelín</a:t>
                      </a:r>
                      <a:endParaRPr lang="cs-CZ" sz="2400" dirty="0"/>
                    </a:p>
                  </a:txBody>
                  <a:tcPr marL="91435" marR="91435" marT="45717" marB="45717"/>
                </a:tc>
                <a:tc>
                  <a:txBody>
                    <a:bodyPr/>
                    <a:lstStyle/>
                    <a:p>
                      <a:r>
                        <a:rPr lang="cs-CZ" sz="2400" dirty="0" smtClean="0"/>
                        <a:t>24 </a:t>
                      </a:r>
                      <a:r>
                        <a:rPr lang="cs-CZ" sz="2400" dirty="0" err="1" smtClean="0"/>
                        <a:t>kV</a:t>
                      </a:r>
                      <a:r>
                        <a:rPr lang="cs-CZ" sz="2400" baseline="0" dirty="0" smtClean="0"/>
                        <a:t> (AC)</a:t>
                      </a:r>
                      <a:endParaRPr lang="cs-CZ" sz="2400" dirty="0"/>
                    </a:p>
                  </a:txBody>
                  <a:tcPr marL="91435" marR="91435" marT="45717" marB="45717"/>
                </a:tc>
                <a:extLst>
                  <a:ext uri="{0D108BD9-81ED-4DB2-BD59-A6C34878D82A}">
                    <a16:rowId xmlns:a16="http://schemas.microsoft.com/office/drawing/2014/main" val="10006"/>
                  </a:ext>
                </a:extLst>
              </a:tr>
              <a:tr h="640556">
                <a:tc>
                  <a:txBody>
                    <a:bodyPr/>
                    <a:lstStyle/>
                    <a:p>
                      <a:r>
                        <a:rPr lang="cs-CZ" sz="2400" dirty="0" smtClean="0"/>
                        <a:t>rozvod</a:t>
                      </a:r>
                      <a:r>
                        <a:rPr lang="cs-CZ" sz="2400" baseline="0" dirty="0" smtClean="0"/>
                        <a:t> VVN</a:t>
                      </a:r>
                      <a:endParaRPr lang="cs-CZ" sz="2400" dirty="0"/>
                    </a:p>
                  </a:txBody>
                  <a:tcPr marL="91435" marR="91435" marT="45717" marB="45717"/>
                </a:tc>
                <a:tc>
                  <a:txBody>
                    <a:bodyPr/>
                    <a:lstStyle/>
                    <a:p>
                      <a:r>
                        <a:rPr lang="cs-CZ" sz="2400" baseline="0" dirty="0" smtClean="0"/>
                        <a:t>110 a 220 </a:t>
                      </a:r>
                      <a:r>
                        <a:rPr lang="cs-CZ" sz="2400" baseline="0" dirty="0" err="1" smtClean="0"/>
                        <a:t>kV</a:t>
                      </a:r>
                      <a:r>
                        <a:rPr lang="cs-CZ" sz="2400" baseline="0" dirty="0" smtClean="0"/>
                        <a:t> (AC)</a:t>
                      </a:r>
                      <a:endParaRPr lang="cs-CZ" sz="2400" dirty="0"/>
                    </a:p>
                  </a:txBody>
                  <a:tcPr marL="91435" marR="91435" marT="45717" marB="45717"/>
                </a:tc>
                <a:extLst>
                  <a:ext uri="{0D108BD9-81ED-4DB2-BD59-A6C34878D82A}">
                    <a16:rowId xmlns:a16="http://schemas.microsoft.com/office/drawing/2014/main" val="10007"/>
                  </a:ext>
                </a:extLst>
              </a:tr>
            </a:tbl>
          </a:graphicData>
        </a:graphic>
      </p:graphicFrame>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0" y="1588"/>
            <a:ext cx="9144000" cy="61595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panose="02020603050405020304" pitchFamily="18" charset="0"/>
              </a:defRPr>
            </a:lvl1pPr>
            <a:lvl2pPr indent="-171450">
              <a:defRPr sz="2400">
                <a:solidFill>
                  <a:schemeClr val="tx1"/>
                </a:solidFill>
                <a:latin typeface="Times New Roman" panose="02020603050405020304" pitchFamily="18" charset="0"/>
              </a:defRPr>
            </a:lvl2pPr>
            <a:lvl3pPr indent="-165100">
              <a:defRPr sz="2400">
                <a:solidFill>
                  <a:schemeClr val="tx1"/>
                </a:solidFill>
                <a:latin typeface="Times New Roman" panose="02020603050405020304" pitchFamily="18" charset="0"/>
              </a:defRPr>
            </a:lvl3pPr>
            <a:lvl4pPr indent="-169863">
              <a:defRPr sz="2400">
                <a:solidFill>
                  <a:schemeClr val="tx1"/>
                </a:solidFill>
                <a:latin typeface="Times New Roman" panose="02020603050405020304" pitchFamily="18" charset="0"/>
              </a:defRPr>
            </a:lvl4pPr>
            <a:lvl5pPr indent="-173038">
              <a:defRPr sz="2400">
                <a:solidFill>
                  <a:schemeClr val="tx1"/>
                </a:solidFill>
                <a:latin typeface="Times New Roman" panose="02020603050405020304" pitchFamily="18" charset="0"/>
              </a:defRPr>
            </a:lvl5pPr>
            <a:lvl6pPr indent="-173038" eaLnBrk="0" fontAlgn="base" hangingPunct="0">
              <a:spcBef>
                <a:spcPct val="0"/>
              </a:spcBef>
              <a:spcAft>
                <a:spcPct val="0"/>
              </a:spcAft>
              <a:defRPr sz="2400">
                <a:solidFill>
                  <a:schemeClr val="tx1"/>
                </a:solidFill>
                <a:latin typeface="Times New Roman" panose="02020603050405020304" pitchFamily="18" charset="0"/>
              </a:defRPr>
            </a:lvl6pPr>
            <a:lvl7pPr indent="-173038" eaLnBrk="0" fontAlgn="base" hangingPunct="0">
              <a:spcBef>
                <a:spcPct val="0"/>
              </a:spcBef>
              <a:spcAft>
                <a:spcPct val="0"/>
              </a:spcAft>
              <a:defRPr sz="2400">
                <a:solidFill>
                  <a:schemeClr val="tx1"/>
                </a:solidFill>
                <a:latin typeface="Times New Roman" panose="02020603050405020304" pitchFamily="18" charset="0"/>
              </a:defRPr>
            </a:lvl7pPr>
            <a:lvl8pPr indent="-173038" eaLnBrk="0" fontAlgn="base" hangingPunct="0">
              <a:spcBef>
                <a:spcPct val="0"/>
              </a:spcBef>
              <a:spcAft>
                <a:spcPct val="0"/>
              </a:spcAft>
              <a:defRPr sz="2400">
                <a:solidFill>
                  <a:schemeClr val="tx1"/>
                </a:solidFill>
                <a:latin typeface="Times New Roman" panose="02020603050405020304" pitchFamily="18" charset="0"/>
              </a:defRPr>
            </a:lvl8pPr>
            <a:lvl9pPr indent="-173038"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sk-SK" altLang="cs-CZ" sz="3400" b="1" dirty="0" smtClean="0">
                <a:solidFill>
                  <a:schemeClr val="bg1"/>
                </a:solidFill>
                <a:latin typeface="Calibri" panose="020F0502020204030204" pitchFamily="34" charset="0"/>
              </a:rPr>
              <a:t>1.5b</a:t>
            </a:r>
            <a:r>
              <a:rPr lang="sk-SK" altLang="cs-CZ" sz="3400" b="1" dirty="0" smtClean="0">
                <a:solidFill>
                  <a:schemeClr val="bg1"/>
                </a:solidFill>
                <a:latin typeface="Calibri" panose="020F0502020204030204" pitchFamily="34" charset="0"/>
              </a:rPr>
              <a:t> </a:t>
            </a:r>
            <a:r>
              <a:rPr lang="sk-SK" altLang="cs-CZ" sz="3400" b="1" dirty="0">
                <a:solidFill>
                  <a:schemeClr val="bg1"/>
                </a:solidFill>
                <a:latin typeface="Calibri" panose="020F0502020204030204" pitchFamily="34" charset="0"/>
              </a:rPr>
              <a:t>– ELEKTRICKÉ NAPĚTÍ A JEHO MĚŘENÍ 8/10</a:t>
            </a:r>
          </a:p>
        </p:txBody>
      </p:sp>
      <p:sp>
        <p:nvSpPr>
          <p:cNvPr id="21507" name="AutoShape 2" descr="data:image/jpeg;base64,/9j/4AAQSkZJRgABAQAAAQABAAD/2wCEAAkGBwgHBhUIBwgWFRQXFh4aGRcXGSQfHBwhICAiJCQiIh8fJDQlHx8xISIjKTEiKCs3Ly4uIyczODMvNygtLisBCgoKBQUFDgUFDisZExkrKysrKysrKysrKysrKysrKysrKysrKysrKysrKysrKysrKysrKysrKysrKysrKysrK//AABEIAHYBqwMBIgACEQEDEQH/xAAbAAEBAAMBAQEAAAAAAAAAAAAABgQFBwMCAf/EAE4QAAEDAwIDAgcKCwYEBwAAAAEAAgMEBREGIQcSMRNBIjdRVmGUsxQVFhdScXJ10dIyM0JVV4GDkaOxwjSSk6LT4iRDU1QjJTZFYnSy/8QAFAEBAAAAAAAAAAAAAAAAAAAAAP/EABQRAQAAAAAAAAAAAAAAAAAAAAD/2gAMAwEAAhEDEQA/AO4oiICIiAiIgIiICIiAiIgIiICIiAiIgIiICIiAiIgIiICIiAiIgIiICLCvF2oLJQmuutSI4wQC53TJOB0U/wDGZovzgi/zfYgrUUl8Zmi/OCL/ADfYseg4gW+8axhs1jqY5o3xPe94zlpb0G+26DO0JqGs1FBVyVsbGmGtlgbyAjLWcuCck+FuckYHoX3U36ri4gRWBsbOyfSumJwefma/GAc4xj0frUBar5Wab4f3i727l7SO6S8vMMjwpIWnI+YlUtxkcOLcEg6+9sh/zoNxrnUFXp+OkdRRsd29dFTu5wThr+bJGCPC22JyPQvvX1rud40xNR2ep5XuieOTlae0y0gMy4gMyfyu5c6v2pZ7vw4tGobxjm9843P5Gnox8w2buc8reneVX/Gtpj5VR6vJ91BV2amrKSgbDcaztnjq/kDP1Ybtt5VnKG+NbTHyqj1eT7qfGtpj5VR6vJ91Bcoob41tMfKqPV5Pup8a2mPlVHq8n3UFyihvjW0x8qo9Xk+6nxraY+VUeryfdQXKLnV54vWKltUk9BHK+RrSWNfC9rSe7Li3YLQauZre1aKOoarWhcwiNz4YoWxkNkc0ERyjLgRzbOxnv+cLjU+uKS01nvTa6d1VWuBLaeIZxsd3u6NAI33z6FtNLtvwtnNqh8RnLicQ55Wg9G77nHl/n1XnpXS1p0xRdla6fwnYMkrt5JD5XO7z1OOm5wN1q9fXi6UtTSWSyTtilq5XM7dw5uzDAHEhh2c4jpk4/fkBYIuXVWodSaE1DDb73VyXRlSx5aIYA2djmbnlY3Z7cHffPU/k4dtfjJl8x7t6r/uQXiKD+MmXzHu3qv8AuWNR8WaauphU0Ok7lIx2cPZAHNODg4Idg7ghB0VERARFIajutdS8QrXbqeoLYphU9ozbDuSPLc9+x32QV6KQ4h3Wutbrf7gqCztbjBFJjHhMdzZbv3HC2euayot2jqusopSyRkD3NcOoIGx3QbxFqLJU1lRpKCraBJM6mY7wjyhzywHcgHAJ6kDbyLU6Gr9RVklQL5SMaxs8wa7tCXDD8BgaY25jAzh+cnA23QVqIiAiIgIiICIpvVWs7ZpuRlLLzS1Mm0dPEOaR+48mzev5RGcHGcIKRFFabtmq7jdW33U9x7AAHs6KD8AAj/mk55nbnIHeAQR0VqgIiICIiAiIgIiICIiAiIgIiIILiy1rxa2PaCDdqcEHofwlZe9lv/7GP+4PsUfxW62v62pv6ldoMT3st/8A2Mf9wfYtRNpeI6vgvtM5jBFE+MxtZjm5+/I8nzKiRBynSGn4dUaSutmqZnMbJdJsubjI5XRO7/S1bq4Rh3F6niz/AO3SD+IqXTenqTTsc0dFI9wmqHzu5yDhz8ZAwB4O2wOT6V+y2Cll1MzUDpH9qyEwhuRycpOSSMZzn049CCB1ZYIdLaXtFmpp3PbHdocOdjJ5nSu7vS5dUWo1Fp+k1CyBtbI9vYVDKhnIQMuZnAOQfB33AwfStugIiICIiAiIg8K+jp7hRPoqyPmjkaWObuMgjBGRuNu8bqQp+F+n4pIxJLUSRRP544JJnGJp7sN64G2Bn585ObZEBafU+mrbqeibS3SN3gPD2OY4texwBAc0jv379vRsFuEQTVh0TarLdTdmSTTTlnIJJ5C9zW+QdwH6s9fKc0qIgLmPCDxdUv7T2r105cx4QeLql/ae1eg2EfFGlqcvtumLjURhzmtlhp+aN/KSMtcHbjZffxkv8ybt6r/uXzwN8WlN9KX2r1eoOY6l4l1jLBO+h0tc4JBGeWWSmAYw9znEkgAekL7rKiWq1rp6pqH8z3wVDnHyk07STtt1V9erZBerTLbKsuDJWFjuU4OD5CR1UTfaWOh4jWKjhJ5Y46pgz1w2AAZ9OyCWdWVVdp22y1tS+R3v+1vM9xccB7wBk9wHQLaamraua4ahpJap7o2UcRYwuJa3miJPK3oMnrjqs7XtooLJT2ultkHIw3mB5HMT4Ti4k5cSeq2+vbNb6TTFzu1PBiaemIkdzOPMGMw3YnAwPIAg0undVavg0/TxU+gHyMbBGGv91MHMAwYdgt2yN8LYfC/Wv6On+tx/dVNpD/0nSf8A1ov/AMNW3QQXwv1r+jp/rcf3U+F+tf0dP9bj+6r1EEF8L9a/o6f63H91PhfrX9HT/W4/uq9RBBfC/Wv6On+tx/dT4X61/R0/1uP7qvUQccopafVuqKpuvquSifC1vY0pqezDWcpc92RgP6ZLvIPIBjbcFrbQsirK6ni58VckUVS7LnyRNPgnnPUeluM4GegVzddOWS8SiW62mGVw6F7A4/vI9CzaKjpqCmbTUUDY2NGA1owAB6Ag+blJNDbpJaVmXtY4tGM5IBwMDrv3LiUTLJUcP3aqn1XL74cpk5vdGCJ93NZ2XTfGA3H4O42GV3ZaR+kNNvrPdj7FTmTIdz9m3OR0PRBM2u8cSKm2RTusNJl0bXeHK5rtwDu3Hgnyt7uiyffHiP8AmCi/x3fYrcAAYAX6ggrTqnVTtaxaevdpp4+eJ0znRyFxDRkDGe/mwMeRXqhavx1Q/Vr/AGqukBERAREQEREBERAREQQnFbra/ram/qV2oTit1tf1tTf1K7QEREBERAREQEREBERAREQEREBERAREQFzHhB4uqX9p7V66cuY8IPF1S/tPavQbHgb4tKb6UvtXq9UFwN8WlN9KX2r1eoCxKi2UVTcIq+emDpYebs3nq3nGHY+cbLLRBiXC2UVyMZrqYP7KRsrM/kvb0cPSF6V1JT19I6krIg+N7S1zT0IPUFe6IPKmgipaZtNTsDWMaGtaOgAGAP3L1REBERAREQEREBERAREQEREELV+OqH6tf7VXShavx1Q/Vr/aq6QEREBERAREQEREBERBCcVutr+tqb+pXahOK3W1/W1N/UrtAREQEREBERARFq9T3ym03YZbvWglsbc4HVxOwA9JJAQbRFx2xurdY6hfQ69rqikmcwPgo2OMTHMwTzAg5fIPCyDuMejDcvWmmrNpK0+6rfea2Oqf4FO1k7nPkkOwaGH8JuSM+g+UhB1dFEaC1Rd66uk09qyjEVbEwSZb+DLGduZvdsTg42z8xAt0BERAREQEREBcx4QeLql/ae1eunLmPCDxdUv7T2r0Gx4G+LSm+lL7V6vVBcDfFpTfSl9q9XqAiIgIiICLU1uprBQT9hXXymjfjPK+ZjTv6CcrLt9zt9zi7a210crflRvDht6WlBloiICIiAiLHr6+jttMam41bImDAL5HBrRnpu44QZCKN+NPRGM+/wCz+4/7qqLdcaG6U3um21jJWZxzRuDhnyZHf6EGUiIgIiIIWr8dUP1a/wBqrpQtX46ofq1/tVdICIiAiIgIiICIiAiIgjOJ1qu9zoqSWxUImkgrYpywvawEMDj1cfLgbb79Fj/CDiF5ix+uMV2iCE+EHELzFj9cYnwg4heYsfrjFdoghPhBxC8xY/XGLX2nXWs7wZhb9GRu7GZ0Mn/FNGHsxzDcb9eo2XS1B8Kvx11+tqj+lB+/CDiF5ix+uMT4QcQvMWP1xiu0QQnwg4heYsfrjFK6+umpK4UEWp9Nx00HvjAeft2yAnwvBLR3cpJJO23pXZVqtUWKm1LYZbRWHDZG4yOrSNw4fMQCg0fFOGynTRqrzM6N8bg6nkj/ABwl/JEY7ySACOmN9sZEjw/mrYdY+6OIsbm108TRSOkADAwDwms5dmyHIyMZ/vHPjQC4ad1MKviPTVFUYI2tpZ44zJC0bguIAz2xxuTvsD8kra6y1dp7UtmdbI7NV1MrgDE1kLmua/GQ5ry3wC3O5we/YjqHvr9lxHEO3P082H3UYpw0zg9mWhu+Szws4Jx3brOzxV8lp/jpw60ld7ZUPvmra8zVkjBGN8iONv5IPTJIBOO/ykkm7QQmeKvktP8AHTPFXyWn+OrtEEE9/FNjC9wtOAMn8esOyXjiPfrWy52qW0vifnldiobnBLTs4AjcHuXQ6z+yP+if5KO4LeLKk+aT2r0Hnnir5LT/AB0zxV8lp/jq7RBCZ4q+S0/x1k6D0tX6d0pDaq2SMvj58lhJb4T3OGCQD0I7lZIgguBvi0pvpS+1er1c10/onWmnbS212vVkLYmZ5QaYE+ESTuTnqStj7ycQvPCD1UfaguUUN7ycQvPCD1UfanvJxC88IPVR9qC5XNuIVw1Df7ydIaMqRG9kXa1EuS3lB/Aj5wCWud1xgEjG+OZbD3k4heeEHqo+1avQra+2cTq+h1DXNkqJYIZGPDOQSNaC0loG2xIHXJwT3FB98P7Poq4Ws0MmmYY6mn8GeGdgfI13l5n5LmHqHdMdMKfqLI/UeoHXPhdTso207XM90s8BlQ8EHs2sHglgI3eRg9+QAs3WttbxE1IaLS3gOga6OprQSGEEfiPB/Gb9e5v68Go4fX2njovg1cKRtLVUjA18OfBLANpGOP4TD1JySCd+uSG10LqMao04y4Pj5JQTHNHjBZI3ZzcHceUA74IyqBci0Rb9VXGCquGnL3DT08tbO5jTD2gfuBztc52cEj94KpPeTiF54Qeqj7UFyihveTiF54Qeqj7U95OIXnhB6qPtQXDnBrS53QLiU1HftZOOuTTsq6WOZwht788r4mczS8DoZM5wHNOd/I1ps5LHxCMZHwvgO3T3K37VreGWoLbpzhn2d6nETqN8kczCRzBxke4AAHckHby4PcMoN3LrPSjdLDUMIY9jjysja0GV0h/5fL8vfp5N+m6hzZtRaQj+HcfJAHSh1RQRjEbYXcowMbdqAMuOOpz3EH7Zo2+XK5u4g0lujhqO0EsNE9v4bQOsh/JmcNx5DjOD03mrtZWu/wDDacUz+WeX/h/c7x/4gmJAMfL15h3H9eyDpEErJ4WzRnZwBHzHdfagqPROomUjGu1zUtIaByhjDjbp+pevwL1D5/VX+Gz7EFwih/gXqHz+qv8ADZ9ifAvUPn9Vf4bPsQfNX46ofq1/tVdKPsOiqm26kF9uOoJaqQQmIdo1ow0kH8n0/wA1YICIiAiIgIiICIiAiIgIiICIiAoPhV+Ouv1tUf0q8UHwq/HXX62qP6UF4iIgIiICLX3W+WmzAG7XKKHPTtHhuf3lY1BqzTtxqRTUF7gkeejWyNJP6gUG5REQEREHjWf2R/0T/JR3BbxZUnzSe1erGs/sj/on+SjuC3iypPmk9q9BboiICIiAiIgIiICktf6Ji1dTslgrXU9TFnspmZyAfwmkAjYjvByPmyDWog5vp2o1dpW1R2WPQrJGxsx2lPUsa1zsbEteM5Lsczs95IB6LAvemNR8R62M3+0x26KLOXNeJZ3g9WBzcNDCCeoOCOh6Lq6IMa20FNa7eygoY+WONoa1vXAHpKyURAREQFAas4bwXK9t1DYpGQ1TXteRIzmhkIz4TmfLGchw7x0yci/RBE+7eJHZ4956Dmz17Z+MeTGOvpz+pY2neHxfqD4VatfHLWHBDI2ARRkAYPTL3jH4ZPk8gKv0QEREBERAREQEREBERAREQEREBERAREQEREBQPC2WNk11D5AP/Nqjqfoq+UbX8LdF3Cukrayzc0kj3Pe7tZRlzjknAfgbnoEFb7og/wCs394T3RB/1m/vCi/ii0J+Yv40v+onxRaE/MX8aX/UQWnuiD/rN/eFM6+1FPabSynsoD6qpkEMABB5XOB8MjfwWgZO3kz1ysH4otCfmL+NL/qKc1JpPTWh9R2y7W2i7CM1RZJIZHuA5mHlB53HG+d/Rug/NOWi3WrUzrTxDt0U9VO4uhrJhzxz83VgDxyse0jAbt1GAMjm99c2mwVVzZpHTenaZtZI3nMoiDBTs6dplgBc7fwWg9cE92dxxerKWeyN0/FSCesqHAU8QJD2kf8ANBG7Q3BOSQDgg7ZWp0hE7hxeTbNSgOFW4dnX7+G8D8VKXE8pH5O+CP14DaaLrbvp3UPwO1JWuqOaPtKWoLcczWgB0Z/+Qxndx26ncLoC5prShpNTcS6Oy9o8GKCWSV0Ly17GuwGjmBwAXY2xncdxWz+LC0fnWu9ZcguEUP8AFhaPzrXesuT4sLR+da71lyCyrP7I/wCif5KO4LeLKk+aT2r18u4X2hzSPfWu9ZcqLSVhh0xp+KzU0zntj5sOdjJ5nF2+Nu9Bt0REBERAREQEREBERAREQEREBERAREQEREBERAREQEREBERAREQEREBERAREQEREBERAREQEREBYN7tVJfLTJbLgzMcjS12OvzjyEHcHyhEQcfrPdnBqY10sMdc2bljZK97mzsDRszcOb2YDdgMHPXYDH6ziHVcTebSlDZYY+2j8KSd5eGjbmLWtaMvBOWHI3AJ8iIg6Dw90JQaIt7oqaUySyEGSQ7Zx0AHc0ZPpyT8wrERAREQEREBERAREQf/Z"/>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p>
        </p:txBody>
      </p:sp>
      <p:sp>
        <p:nvSpPr>
          <p:cNvPr id="21508" name="AutoShape 4" descr="data:image/jpeg;base64,/9j/4AAQSkZJRgABAQAAAQABAAD/2wCEAAkGBwgHBhUIBwgWFRQXFh4aGRcXGSQfHBwhICAiJCQiIh8fJDQlHx8xISIjKTEiKCs3Ly4uIyczODMvNygtLisBCgoKBQUFDgUFDisZExkrKysrKysrKysrKysrKysrKysrKysrKysrKysrKysrKysrKysrKysrKysrKysrKysrK//AABEIAHYBqwMBIgACEQEDEQH/xAAbAAEBAAMBAQEAAAAAAAAAAAAABgQFBwMCAf/EAE4QAAEDAwIDAgcKCwYEBwAAAAEAAgMEBREGIQcSMRNBIjdRVmGUsxQVFhdScXJ10dIyM0JVV4GDkaOxwjSSk6LT4iRDU1QjJTZFYnSy/8QAFAEBAAAAAAAAAAAAAAAAAAAAAP/EABQRAQAAAAAAAAAAAAAAAAAAAAD/2gAMAwEAAhEDEQA/AO4oiICIiAiIgIiICIiAiIgIiICIiAiIgIiICIiAiIgIiICIiAiIgIiICLCvF2oLJQmuutSI4wQC53TJOB0U/wDGZovzgi/zfYgrUUl8Zmi/OCL/ADfYseg4gW+8axhs1jqY5o3xPe94zlpb0G+26DO0JqGs1FBVyVsbGmGtlgbyAjLWcuCck+FuckYHoX3U36ri4gRWBsbOyfSumJwefma/GAc4xj0frUBar5Wab4f3i727l7SO6S8vMMjwpIWnI+YlUtxkcOLcEg6+9sh/zoNxrnUFXp+OkdRRsd29dFTu5wThr+bJGCPC22JyPQvvX1rud40xNR2ep5XuieOTlae0y0gMy4gMyfyu5c6v2pZ7vw4tGobxjm9843P5Gnox8w2buc8reneVX/Gtpj5VR6vJ91BV2amrKSgbDcaztnjq/kDP1Ybtt5VnKG+NbTHyqj1eT7qfGtpj5VR6vJ91Bcoob41tMfKqPV5Pup8a2mPlVHq8n3UFyihvjW0x8qo9Xk+6nxraY+VUeryfdQXKLnV54vWKltUk9BHK+RrSWNfC9rSe7Li3YLQauZre1aKOoarWhcwiNz4YoWxkNkc0ERyjLgRzbOxnv+cLjU+uKS01nvTa6d1VWuBLaeIZxsd3u6NAI33z6FtNLtvwtnNqh8RnLicQ55Wg9G77nHl/n1XnpXS1p0xRdla6fwnYMkrt5JD5XO7z1OOm5wN1q9fXi6UtTSWSyTtilq5XM7dw5uzDAHEhh2c4jpk4/fkBYIuXVWodSaE1DDb73VyXRlSx5aIYA2djmbnlY3Z7cHffPU/k4dtfjJl8x7t6r/uQXiKD+MmXzHu3qv8AuWNR8WaauphU0Ok7lIx2cPZAHNODg4Idg7ghB0VERARFIajutdS8QrXbqeoLYphU9ozbDuSPLc9+x32QV6KQ4h3Wutbrf7gqCztbjBFJjHhMdzZbv3HC2euayot2jqusopSyRkD3NcOoIGx3QbxFqLJU1lRpKCraBJM6mY7wjyhzywHcgHAJ6kDbyLU6Gr9RVklQL5SMaxs8wa7tCXDD8BgaY25jAzh+cnA23QVqIiAiIgIiICIpvVWs7ZpuRlLLzS1Mm0dPEOaR+48mzev5RGcHGcIKRFFabtmq7jdW33U9x7AAHs6KD8AAj/mk55nbnIHeAQR0VqgIiICIiAiIgIiICIiAiIgIiIILiy1rxa2PaCDdqcEHofwlZe9lv/7GP+4PsUfxW62v62pv6ldoMT3st/8A2Mf9wfYtRNpeI6vgvtM5jBFE+MxtZjm5+/I8nzKiRBynSGn4dUaSutmqZnMbJdJsubjI5XRO7/S1bq4Rh3F6niz/AO3SD+IqXTenqTTsc0dFI9wmqHzu5yDhz8ZAwB4O2wOT6V+y2Cll1MzUDpH9qyEwhuRycpOSSMZzn049CCB1ZYIdLaXtFmpp3PbHdocOdjJ5nSu7vS5dUWo1Fp+k1CyBtbI9vYVDKhnIQMuZnAOQfB33AwfStugIiICIiAiIg8K+jp7hRPoqyPmjkaWObuMgjBGRuNu8bqQp+F+n4pIxJLUSRRP544JJnGJp7sN64G2Bn585ObZEBafU+mrbqeibS3SN3gPD2OY4texwBAc0jv379vRsFuEQTVh0TarLdTdmSTTTlnIJJ5C9zW+QdwH6s9fKc0qIgLmPCDxdUv7T2r105cx4QeLql/ae1eg2EfFGlqcvtumLjURhzmtlhp+aN/KSMtcHbjZffxkv8ybt6r/uXzwN8WlN9KX2r1eoOY6l4l1jLBO+h0tc4JBGeWWSmAYw9znEkgAekL7rKiWq1rp6pqH8z3wVDnHyk07STtt1V9erZBerTLbKsuDJWFjuU4OD5CR1UTfaWOh4jWKjhJ5Y46pgz1w2AAZ9OyCWdWVVdp22y1tS+R3v+1vM9xccB7wBk9wHQLaamraua4ahpJap7o2UcRYwuJa3miJPK3oMnrjqs7XtooLJT2ultkHIw3mB5HMT4Ti4k5cSeq2+vbNb6TTFzu1PBiaemIkdzOPMGMw3YnAwPIAg0undVavg0/TxU+gHyMbBGGv91MHMAwYdgt2yN8LYfC/Wv6On+tx/dVNpD/0nSf8A1ov/AMNW3QQXwv1r+jp/rcf3U+F+tf0dP9bj+6r1EEF8L9a/o6f63H91PhfrX9HT/W4/uq9RBBfC/Wv6On+tx/dT4X61/R0/1uP7qvUQccopafVuqKpuvquSifC1vY0pqezDWcpc92RgP6ZLvIPIBjbcFrbQsirK6ni58VckUVS7LnyRNPgnnPUeluM4GegVzddOWS8SiW62mGVw6F7A4/vI9CzaKjpqCmbTUUDY2NGA1owAB6Ag+blJNDbpJaVmXtY4tGM5IBwMDrv3LiUTLJUcP3aqn1XL74cpk5vdGCJ93NZ2XTfGA3H4O42GV3ZaR+kNNvrPdj7FTmTIdz9m3OR0PRBM2u8cSKm2RTusNJl0bXeHK5rtwDu3Hgnyt7uiyffHiP8AmCi/x3fYrcAAYAX6ggrTqnVTtaxaevdpp4+eJ0znRyFxDRkDGe/mwMeRXqhavx1Q/Vr/AGqukBERAREQEREBERAREQQnFbra/ram/qV2oTit1tf1tTf1K7QEREBERAREQEREBERAREQEREBERAREQFzHhB4uqX9p7V66cuY8IPF1S/tPavQbHgb4tKb6UvtXq9UFwN8WlN9KX2r1eoCxKi2UVTcIq+emDpYebs3nq3nGHY+cbLLRBiXC2UVyMZrqYP7KRsrM/kvb0cPSF6V1JT19I6krIg+N7S1zT0IPUFe6IPKmgipaZtNTsDWMaGtaOgAGAP3L1REBERAREQEREBERAREQEREELV+OqH6tf7VXShavx1Q/Vr/aq6QEREBERAREQEREBERBCcVutr+tqb+pXahOK3W1/W1N/UrtAREQEREBERARFq9T3ym03YZbvWglsbc4HVxOwA9JJAQbRFx2xurdY6hfQ69rqikmcwPgo2OMTHMwTzAg5fIPCyDuMejDcvWmmrNpK0+6rfea2Oqf4FO1k7nPkkOwaGH8JuSM+g+UhB1dFEaC1Rd66uk09qyjEVbEwSZb+DLGduZvdsTg42z8xAt0BERAREQEREBcx4QeLql/ae1eunLmPCDxdUv7T2r0Gx4G+LSm+lL7V6vVBcDfFpTfSl9q9XqAiIgIiICLU1uprBQT9hXXymjfjPK+ZjTv6CcrLt9zt9zi7a210crflRvDht6WlBloiICIiAiLHr6+jttMam41bImDAL5HBrRnpu44QZCKN+NPRGM+/wCz+4/7qqLdcaG6U3um21jJWZxzRuDhnyZHf6EGUiIgIiIIWr8dUP1a/wBqrpQtX46ofq1/tVdICIiAiIgIiICIiAiIgjOJ1qu9zoqSWxUImkgrYpywvawEMDj1cfLgbb79Fj/CDiF5ix+uMV2iCE+EHELzFj9cYnwg4heYsfrjFdoghPhBxC8xY/XGLX2nXWs7wZhb9GRu7GZ0Mn/FNGHsxzDcb9eo2XS1B8Kvx11+tqj+lB+/CDiF5ix+uMT4QcQvMWP1xiu0QQnwg4heYsfrjFK6+umpK4UEWp9Nx00HvjAeft2yAnwvBLR3cpJJO23pXZVqtUWKm1LYZbRWHDZG4yOrSNw4fMQCg0fFOGynTRqrzM6N8bg6nkj/ABwl/JEY7ySACOmN9sZEjw/mrYdY+6OIsbm108TRSOkADAwDwms5dmyHIyMZ/vHPjQC4ad1MKviPTVFUYI2tpZ44zJC0bguIAz2xxuTvsD8kra6y1dp7UtmdbI7NV1MrgDE1kLmua/GQ5ry3wC3O5we/YjqHvr9lxHEO3P082H3UYpw0zg9mWhu+Szws4Jx3brOzxV8lp/jpw60ld7ZUPvmra8zVkjBGN8iONv5IPTJIBOO/ykkm7QQmeKvktP8AHTPFXyWn+OrtEEE9/FNjC9wtOAMn8esOyXjiPfrWy52qW0vifnldiobnBLTs4AjcHuXQ6z+yP+if5KO4LeLKk+aT2r0Hnnir5LT/AB0zxV8lp/jq7RBCZ4q+S0/x1k6D0tX6d0pDaq2SMvj58lhJb4T3OGCQD0I7lZIgguBvi0pvpS+1er1c10/onWmnbS212vVkLYmZ5QaYE+ESTuTnqStj7ycQvPCD1UfaguUUN7ycQvPCD1UfanvJxC88IPVR9qC5XNuIVw1Df7ydIaMqRG9kXa1EuS3lB/Aj5wCWud1xgEjG+OZbD3k4heeEHqo+1avQra+2cTq+h1DXNkqJYIZGPDOQSNaC0loG2xIHXJwT3FB98P7Poq4Ws0MmmYY6mn8GeGdgfI13l5n5LmHqHdMdMKfqLI/UeoHXPhdTso207XM90s8BlQ8EHs2sHglgI3eRg9+QAs3WttbxE1IaLS3gOga6OprQSGEEfiPB/Gb9e5v68Go4fX2njovg1cKRtLVUjA18OfBLANpGOP4TD1JySCd+uSG10LqMao04y4Pj5JQTHNHjBZI3ZzcHceUA74IyqBci0Rb9VXGCquGnL3DT08tbO5jTD2gfuBztc52cEj94KpPeTiF54Qeqj7UFyihveTiF54Qeqj7U95OIXnhB6qPtQXDnBrS53QLiU1HftZOOuTTsq6WOZwht788r4mczS8DoZM5wHNOd/I1ps5LHxCMZHwvgO3T3K37VreGWoLbpzhn2d6nETqN8kczCRzBxke4AAHckHby4PcMoN3LrPSjdLDUMIY9jjysja0GV0h/5fL8vfp5N+m6hzZtRaQj+HcfJAHSh1RQRjEbYXcowMbdqAMuOOpz3EH7Zo2+XK5u4g0lujhqO0EsNE9v4bQOsh/JmcNx5DjOD03mrtZWu/wDDacUz+WeX/h/c7x/4gmJAMfL15h3H9eyDpEErJ4WzRnZwBHzHdfagqPROomUjGu1zUtIaByhjDjbp+pevwL1D5/VX+Gz7EFwih/gXqHz+qv8ADZ9ifAvUPn9Vf4bPsQfNX46ofq1/tVdKPsOiqm26kF9uOoJaqQQmIdo1ow0kH8n0/wA1YICIiAiIgIiICIiAiIgIiICIiAoPhV+Ouv1tUf0q8UHwq/HXX62qP6UF4iIgIiICLX3W+WmzAG7XKKHPTtHhuf3lY1BqzTtxqRTUF7gkeejWyNJP6gUG5REQEREHjWf2R/0T/JR3BbxZUnzSe1erGs/sj/on+SjuC3iypPmk9q9BboiICIiAiIgIiICktf6Ji1dTslgrXU9TFnspmZyAfwmkAjYjvByPmyDWog5vp2o1dpW1R2WPQrJGxsx2lPUsa1zsbEteM5Lsczs95IB6LAvemNR8R62M3+0x26KLOXNeJZ3g9WBzcNDCCeoOCOh6Lq6IMa20FNa7eygoY+WONoa1vXAHpKyURAREQFAas4bwXK9t1DYpGQ1TXteRIzmhkIz4TmfLGchw7x0yci/RBE+7eJHZ4956Dmz17Z+MeTGOvpz+pY2neHxfqD4VatfHLWHBDI2ARRkAYPTL3jH4ZPk8gKv0QEREBERAREQEREBERAREQEREBERAREQEREBQPC2WNk11D5AP/Nqjqfoq+UbX8LdF3Cukrayzc0kj3Pe7tZRlzjknAfgbnoEFb7og/wCs394T3RB/1m/vCi/ii0J+Yv40v+onxRaE/MX8aX/UQWnuiD/rN/eFM6+1FPabSynsoD6qpkEMABB5XOB8MjfwWgZO3kz1ysH4otCfmL+NL/qKc1JpPTWh9R2y7W2i7CM1RZJIZHuA5mHlB53HG+d/Rug/NOWi3WrUzrTxDt0U9VO4uhrJhzxz83VgDxyse0jAbt1GAMjm99c2mwVVzZpHTenaZtZI3nMoiDBTs6dplgBc7fwWg9cE92dxxerKWeyN0/FSCesqHAU8QJD2kf8ANBG7Q3BOSQDgg7ZWp0hE7hxeTbNSgOFW4dnX7+G8D8VKXE8pH5O+CP14DaaLrbvp3UPwO1JWuqOaPtKWoLcczWgB0Z/+Qxndx26ncLoC5prShpNTcS6Oy9o8GKCWSV0Ly17GuwGjmBwAXY2xncdxWz+LC0fnWu9ZcguEUP8AFhaPzrXesuT4sLR+da71lyCyrP7I/wCif5KO4LeLKk+aT2r18u4X2hzSPfWu9ZcqLSVhh0xp+KzU0zntj5sOdjJ5nF2+Nu9Bt0REBERAREQEREBERAREQEREBERAREQEREBERAREQEREBERAREQEREBERAREQEREBERAREQEREBYN7tVJfLTJbLgzMcjS12OvzjyEHcHyhEQcfrPdnBqY10sMdc2bljZK97mzsDRszcOb2YDdgMHPXYDH6ziHVcTebSlDZYY+2j8KSd5eGjbmLWtaMvBOWHI3AJ8iIg6Dw90JQaIt7oqaUySyEGSQ7Zx0AHc0ZPpyT8wrERAREQEREBERAREQf/Z"/>
          <p:cNvSpPr>
            <a:spLocks noChangeAspect="1" noChangeArrowheads="1"/>
          </p:cNvSpPr>
          <p:nvPr/>
        </p:nvSpPr>
        <p:spPr bwMode="auto">
          <a:xfrm>
            <a:off x="320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p>
        </p:txBody>
      </p:sp>
      <p:sp>
        <p:nvSpPr>
          <p:cNvPr id="21509" name="AutoShape 6" descr="data:image/jpeg;base64,/9j/4AAQSkZJRgABAQAAAQABAAD/2wCEAAkGBwgHBhUIBwgWFRQXFh4aGRcXGSQfHBwhICAiJCQiIh8fJDQlHx8xISIjKTEiKCs3Ly4uIyczODMvNygtLisBCgoKBQUFDgUFDisZExkrKysrKysrKysrKysrKysrKysrKysrKysrKysrKysrKysrKysrKysrKysrKysrKysrK//AABEIAHYBqwMBIgACEQEDEQH/xAAbAAEBAAMBAQEAAAAAAAAAAAAABgQFBwMCAf/EAE4QAAEDAwIDAgcKCwYEBwAAAAEAAgMEBREGIQcSMRNBIjdRVmGUsxQVFhdScXJ10dIyM0JVV4GDkaOxwjSSk6LT4iRDU1QjJTZFYnSy/8QAFAEBAAAAAAAAAAAAAAAAAAAAAP/EABQRAQAAAAAAAAAAAAAAAAAAAAD/2gAMAwEAAhEDEQA/AO4oiICIiAiIgIiICIiAiIgIiICIiAiIgIiICIiAiIgIiICIiAiIgIiICLCvF2oLJQmuutSI4wQC53TJOB0U/wDGZovzgi/zfYgrUUl8Zmi/OCL/ADfYseg4gW+8axhs1jqY5o3xPe94zlpb0G+26DO0JqGs1FBVyVsbGmGtlgbyAjLWcuCck+FuckYHoX3U36ri4gRWBsbOyfSumJwefma/GAc4xj0frUBar5Wab4f3i727l7SO6S8vMMjwpIWnI+YlUtxkcOLcEg6+9sh/zoNxrnUFXp+OkdRRsd29dFTu5wThr+bJGCPC22JyPQvvX1rud40xNR2ep5XuieOTlae0y0gMy4gMyfyu5c6v2pZ7vw4tGobxjm9843P5Gnox8w2buc8reneVX/Gtpj5VR6vJ91BV2amrKSgbDcaztnjq/kDP1Ybtt5VnKG+NbTHyqj1eT7qfGtpj5VR6vJ91Bcoob41tMfKqPV5Pup8a2mPlVHq8n3UFyihvjW0x8qo9Xk+6nxraY+VUeryfdQXKLnV54vWKltUk9BHK+RrSWNfC9rSe7Li3YLQauZre1aKOoarWhcwiNz4YoWxkNkc0ERyjLgRzbOxnv+cLjU+uKS01nvTa6d1VWuBLaeIZxsd3u6NAI33z6FtNLtvwtnNqh8RnLicQ55Wg9G77nHl/n1XnpXS1p0xRdla6fwnYMkrt5JD5XO7z1OOm5wN1q9fXi6UtTSWSyTtilq5XM7dw5uzDAHEhh2c4jpk4/fkBYIuXVWodSaE1DDb73VyXRlSx5aIYA2djmbnlY3Z7cHffPU/k4dtfjJl8x7t6r/uQXiKD+MmXzHu3qv8AuWNR8WaauphU0Ok7lIx2cPZAHNODg4Idg7ghB0VERARFIajutdS8QrXbqeoLYphU9ozbDuSPLc9+x32QV6KQ4h3Wutbrf7gqCztbjBFJjHhMdzZbv3HC2euayot2jqusopSyRkD3NcOoIGx3QbxFqLJU1lRpKCraBJM6mY7wjyhzywHcgHAJ6kDbyLU6Gr9RVklQL5SMaxs8wa7tCXDD8BgaY25jAzh+cnA23QVqIiAiIgIiICIpvVWs7ZpuRlLLzS1Mm0dPEOaR+48mzev5RGcHGcIKRFFabtmq7jdW33U9x7AAHs6KD8AAj/mk55nbnIHeAQR0VqgIiICIiAiIgIiICIiAiIgIiIILiy1rxa2PaCDdqcEHofwlZe9lv/7GP+4PsUfxW62v62pv6ldoMT3st/8A2Mf9wfYtRNpeI6vgvtM5jBFE+MxtZjm5+/I8nzKiRBynSGn4dUaSutmqZnMbJdJsubjI5XRO7/S1bq4Rh3F6niz/AO3SD+IqXTenqTTsc0dFI9wmqHzu5yDhz8ZAwB4O2wOT6V+y2Cll1MzUDpH9qyEwhuRycpOSSMZzn049CCB1ZYIdLaXtFmpp3PbHdocOdjJ5nSu7vS5dUWo1Fp+k1CyBtbI9vYVDKhnIQMuZnAOQfB33AwfStugIiICIiAiIg8K+jp7hRPoqyPmjkaWObuMgjBGRuNu8bqQp+F+n4pIxJLUSRRP544JJnGJp7sN64G2Bn585ObZEBafU+mrbqeibS3SN3gPD2OY4texwBAc0jv379vRsFuEQTVh0TarLdTdmSTTTlnIJJ5C9zW+QdwH6s9fKc0qIgLmPCDxdUv7T2r105cx4QeLql/ae1eg2EfFGlqcvtumLjURhzmtlhp+aN/KSMtcHbjZffxkv8ybt6r/uXzwN8WlN9KX2r1eoOY6l4l1jLBO+h0tc4JBGeWWSmAYw9znEkgAekL7rKiWq1rp6pqH8z3wVDnHyk07STtt1V9erZBerTLbKsuDJWFjuU4OD5CR1UTfaWOh4jWKjhJ5Y46pgz1w2AAZ9OyCWdWVVdp22y1tS+R3v+1vM9xccB7wBk9wHQLaamraua4ahpJap7o2UcRYwuJa3miJPK3oMnrjqs7XtooLJT2ultkHIw3mB5HMT4Ti4k5cSeq2+vbNb6TTFzu1PBiaemIkdzOPMGMw3YnAwPIAg0undVavg0/TxU+gHyMbBGGv91MHMAwYdgt2yN8LYfC/Wv6On+tx/dVNpD/0nSf8A1ov/AMNW3QQXwv1r+jp/rcf3U+F+tf0dP9bj+6r1EEF8L9a/o6f63H91PhfrX9HT/W4/uq9RBBfC/Wv6On+tx/dT4X61/R0/1uP7qvUQccopafVuqKpuvquSifC1vY0pqezDWcpc92RgP6ZLvIPIBjbcFrbQsirK6ni58VckUVS7LnyRNPgnnPUeluM4GegVzddOWS8SiW62mGVw6F7A4/vI9CzaKjpqCmbTUUDY2NGA1owAB6Ag+blJNDbpJaVmXtY4tGM5IBwMDrv3LiUTLJUcP3aqn1XL74cpk5vdGCJ93NZ2XTfGA3H4O42GV3ZaR+kNNvrPdj7FTmTIdz9m3OR0PRBM2u8cSKm2RTusNJl0bXeHK5rtwDu3Hgnyt7uiyffHiP8AmCi/x3fYrcAAYAX6ggrTqnVTtaxaevdpp4+eJ0znRyFxDRkDGe/mwMeRXqhavx1Q/Vr/AGqukBERAREQEREBERAREQQnFbra/ram/qV2oTit1tf1tTf1K7QEREBERAREQEREBERAREQEREBERAREQFzHhB4uqX9p7V66cuY8IPF1S/tPavQbHgb4tKb6UvtXq9UFwN8WlN9KX2r1eoCxKi2UVTcIq+emDpYebs3nq3nGHY+cbLLRBiXC2UVyMZrqYP7KRsrM/kvb0cPSF6V1JT19I6krIg+N7S1zT0IPUFe6IPKmgipaZtNTsDWMaGtaOgAGAP3L1REBERAREQEREBERAREQEREELV+OqH6tf7VXShavx1Q/Vr/aq6QEREBERAREQEREBERBCcVutr+tqb+pXahOK3W1/W1N/UrtAREQEREBERARFq9T3ym03YZbvWglsbc4HVxOwA9JJAQbRFx2xurdY6hfQ69rqikmcwPgo2OMTHMwTzAg5fIPCyDuMejDcvWmmrNpK0+6rfea2Oqf4FO1k7nPkkOwaGH8JuSM+g+UhB1dFEaC1Rd66uk09qyjEVbEwSZb+DLGduZvdsTg42z8xAt0BERAREQEREBcx4QeLql/ae1eunLmPCDxdUv7T2r0Gx4G+LSm+lL7V6vVBcDfFpTfSl9q9XqAiIgIiICLU1uprBQT9hXXymjfjPK+ZjTv6CcrLt9zt9zi7a210crflRvDht6WlBloiICIiAiLHr6+jttMam41bImDAL5HBrRnpu44QZCKN+NPRGM+/wCz+4/7qqLdcaG6U3um21jJWZxzRuDhnyZHf6EGUiIgIiIIWr8dUP1a/wBqrpQtX46ofq1/tVdICIiAiIgIiICIiAiIgjOJ1qu9zoqSWxUImkgrYpywvawEMDj1cfLgbb79Fj/CDiF5ix+uMV2iCE+EHELzFj9cYnwg4heYsfrjFdoghPhBxC8xY/XGLX2nXWs7wZhb9GRu7GZ0Mn/FNGHsxzDcb9eo2XS1B8Kvx11+tqj+lB+/CDiF5ix+uMT4QcQvMWP1xiu0QQnwg4heYsfrjFK6+umpK4UEWp9Nx00HvjAeft2yAnwvBLR3cpJJO23pXZVqtUWKm1LYZbRWHDZG4yOrSNw4fMQCg0fFOGynTRqrzM6N8bg6nkj/ABwl/JEY7ySACOmN9sZEjw/mrYdY+6OIsbm108TRSOkADAwDwms5dmyHIyMZ/vHPjQC4ad1MKviPTVFUYI2tpZ44zJC0bguIAz2xxuTvsD8kra6y1dp7UtmdbI7NV1MrgDE1kLmua/GQ5ry3wC3O5we/YjqHvr9lxHEO3P082H3UYpw0zg9mWhu+Szws4Jx3brOzxV8lp/jpw60ld7ZUPvmra8zVkjBGN8iONv5IPTJIBOO/ykkm7QQmeKvktP8AHTPFXyWn+OrtEEE9/FNjC9wtOAMn8esOyXjiPfrWy52qW0vifnldiobnBLTs4AjcHuXQ6z+yP+if5KO4LeLKk+aT2r0Hnnir5LT/AB0zxV8lp/jq7RBCZ4q+S0/x1k6D0tX6d0pDaq2SMvj58lhJb4T3OGCQD0I7lZIgguBvi0pvpS+1er1c10/onWmnbS212vVkLYmZ5QaYE+ESTuTnqStj7ycQvPCD1UfaguUUN7ycQvPCD1UfanvJxC88IPVR9qC5XNuIVw1Df7ydIaMqRG9kXa1EuS3lB/Aj5wCWud1xgEjG+OZbD3k4heeEHqo+1avQra+2cTq+h1DXNkqJYIZGPDOQSNaC0loG2xIHXJwT3FB98P7Poq4Ws0MmmYY6mn8GeGdgfI13l5n5LmHqHdMdMKfqLI/UeoHXPhdTso207XM90s8BlQ8EHs2sHglgI3eRg9+QAs3WttbxE1IaLS3gOga6OprQSGEEfiPB/Gb9e5v68Go4fX2njovg1cKRtLVUjA18OfBLANpGOP4TD1JySCd+uSG10LqMao04y4Pj5JQTHNHjBZI3ZzcHceUA74IyqBci0Rb9VXGCquGnL3DT08tbO5jTD2gfuBztc52cEj94KpPeTiF54Qeqj7UFyihveTiF54Qeqj7U95OIXnhB6qPtQXDnBrS53QLiU1HftZOOuTTsq6WOZwht788r4mczS8DoZM5wHNOd/I1ps5LHxCMZHwvgO3T3K37VreGWoLbpzhn2d6nETqN8kczCRzBxke4AAHckHby4PcMoN3LrPSjdLDUMIY9jjysja0GV0h/5fL8vfp5N+m6hzZtRaQj+HcfJAHSh1RQRjEbYXcowMbdqAMuOOpz3EH7Zo2+XK5u4g0lujhqO0EsNE9v4bQOsh/JmcNx5DjOD03mrtZWu/wDDacUz+WeX/h/c7x/4gmJAMfL15h3H9eyDpEErJ4WzRnZwBHzHdfagqPROomUjGu1zUtIaByhjDjbp+pevwL1D5/VX+Gz7EFwih/gXqHz+qv8ADZ9ifAvUPn9Vf4bPsQfNX46ofq1/tVdKPsOiqm26kF9uOoJaqQQmIdo1ow0kH8n0/wA1YICIiAiIgIiICIiAiIgIiICIiAoPhV+Ouv1tUf0q8UHwq/HXX62qP6UF4iIgIiICLX3W+WmzAG7XKKHPTtHhuf3lY1BqzTtxqRTUF7gkeejWyNJP6gUG5REQEREHjWf2R/0T/JR3BbxZUnzSe1erGs/sj/on+SjuC3iypPmk9q9BboiICIiAiIgIiICktf6Ji1dTslgrXU9TFnspmZyAfwmkAjYjvByPmyDWog5vp2o1dpW1R2WPQrJGxsx2lPUsa1zsbEteM5Lsczs95IB6LAvemNR8R62M3+0x26KLOXNeJZ3g9WBzcNDCCeoOCOh6Lq6IMa20FNa7eygoY+WONoa1vXAHpKyURAREQFAas4bwXK9t1DYpGQ1TXteRIzmhkIz4TmfLGchw7x0yci/RBE+7eJHZ4956Dmz17Z+MeTGOvpz+pY2neHxfqD4VatfHLWHBDI2ARRkAYPTL3jH4ZPk8gKv0QEREBERAREQEREBERAREQEREBERAREQEREBQPC2WNk11D5AP/Nqjqfoq+UbX8LdF3Cukrayzc0kj3Pe7tZRlzjknAfgbnoEFb7og/wCs394T3RB/1m/vCi/ii0J+Yv40v+onxRaE/MX8aX/UQWnuiD/rN/eFM6+1FPabSynsoD6qpkEMABB5XOB8MjfwWgZO3kz1ysH4otCfmL+NL/qKc1JpPTWh9R2y7W2i7CM1RZJIZHuA5mHlB53HG+d/Rug/NOWi3WrUzrTxDt0U9VO4uhrJhzxz83VgDxyse0jAbt1GAMjm99c2mwVVzZpHTenaZtZI3nMoiDBTs6dplgBc7fwWg9cE92dxxerKWeyN0/FSCesqHAU8QJD2kf8ANBG7Q3BOSQDgg7ZWp0hE7hxeTbNSgOFW4dnX7+G8D8VKXE8pH5O+CP14DaaLrbvp3UPwO1JWuqOaPtKWoLcczWgB0Z/+Qxndx26ncLoC5prShpNTcS6Oy9o8GKCWSV0Ly17GuwGjmBwAXY2xncdxWz+LC0fnWu9ZcguEUP8AFhaPzrXesuT4sLR+da71lyCyrP7I/wCif5KO4LeLKk+aT2r18u4X2hzSPfWu9ZcqLSVhh0xp+KzU0zntj5sOdjJ5nF2+Nu9Bt0REBERAREQEREBERAREQEREBERAREQEREBERAREQEREBERAREQEREBERAREQEREBERAREQEREBYN7tVJfLTJbLgzMcjS12OvzjyEHcHyhEQcfrPdnBqY10sMdc2bljZK97mzsDRszcOb2YDdgMHPXYDH6ziHVcTebSlDZYY+2j8KSd5eGjbmLWtaMvBOWHI3AJ8iIg6Dw90JQaIt7oqaUySyEGSQ7Zx0AHc0ZPpyT8wrERAREQEREBERAREQf/Z"/>
          <p:cNvSpPr>
            <a:spLocks noChangeAspect="1" noChangeArrowheads="1"/>
          </p:cNvSpPr>
          <p:nvPr/>
        </p:nvSpPr>
        <p:spPr bwMode="auto">
          <a:xfrm>
            <a:off x="473075"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p>
        </p:txBody>
      </p:sp>
      <p:sp>
        <p:nvSpPr>
          <p:cNvPr id="21510" name="AutoShape 8" descr="data:image/jpeg;base64,/9j/4AAQSkZJRgABAQAAAQABAAD/2wCEAAkGBwgHBhUIBwgWFRQXFh4aGRcXGSQfHBwhICAiJCQiIh8fJDQlHx8xISIjKTEiKCs3Ly4uIyczODMvNygtLisBCgoKBQUFDgUFDisZExkrKysrKysrKysrKysrKysrKysrKysrKysrKysrKysrKysrKysrKysrKysrKysrKysrK//AABEIAHYBqwMBIgACEQEDEQH/xAAbAAEBAAMBAQEAAAAAAAAAAAAABgQFBwMCAf/EAE4QAAEDAwIDAgcKCwYEBwAAAAEAAgMEBREGIQcSMRNBIjdRVmGUsxQVFhdScXJ10dIyM0JVV4GDkaOxwjSSk6LT4iRDU1QjJTZFYnSy/8QAFAEBAAAAAAAAAAAAAAAAAAAAAP/EABQRAQAAAAAAAAAAAAAAAAAAAAD/2gAMAwEAAhEDEQA/AO4oiICIiAiIgIiICIiAiIgIiICIiAiIgIiICIiAiIgIiICIiAiIgIiICLCvF2oLJQmuutSI4wQC53TJOB0U/wDGZovzgi/zfYgrUUl8Zmi/OCL/ADfYseg4gW+8axhs1jqY5o3xPe94zlpb0G+26DO0JqGs1FBVyVsbGmGtlgbyAjLWcuCck+FuckYHoX3U36ri4gRWBsbOyfSumJwefma/GAc4xj0frUBar5Wab4f3i727l7SO6S8vMMjwpIWnI+YlUtxkcOLcEg6+9sh/zoNxrnUFXp+OkdRRsd29dFTu5wThr+bJGCPC22JyPQvvX1rud40xNR2ep5XuieOTlae0y0gMy4gMyfyu5c6v2pZ7vw4tGobxjm9843P5Gnox8w2buc8reneVX/Gtpj5VR6vJ91BV2amrKSgbDcaztnjq/kDP1Ybtt5VnKG+NbTHyqj1eT7qfGtpj5VR6vJ91Bcoob41tMfKqPV5Pup8a2mPlVHq8n3UFyihvjW0x8qo9Xk+6nxraY+VUeryfdQXKLnV54vWKltUk9BHK+RrSWNfC9rSe7Li3YLQauZre1aKOoarWhcwiNz4YoWxkNkc0ERyjLgRzbOxnv+cLjU+uKS01nvTa6d1VWuBLaeIZxsd3u6NAI33z6FtNLtvwtnNqh8RnLicQ55Wg9G77nHl/n1XnpXS1p0xRdla6fwnYMkrt5JD5XO7z1OOm5wN1q9fXi6UtTSWSyTtilq5XM7dw5uzDAHEhh2c4jpk4/fkBYIuXVWodSaE1DDb73VyXRlSx5aIYA2djmbnlY3Z7cHffPU/k4dtfjJl8x7t6r/uQXiKD+MmXzHu3qv8AuWNR8WaauphU0Ok7lIx2cPZAHNODg4Idg7ghB0VERARFIajutdS8QrXbqeoLYphU9ozbDuSPLc9+x32QV6KQ4h3Wutbrf7gqCztbjBFJjHhMdzZbv3HC2euayot2jqusopSyRkD3NcOoIGx3QbxFqLJU1lRpKCraBJM6mY7wjyhzywHcgHAJ6kDbyLU6Gr9RVklQL5SMaxs8wa7tCXDD8BgaY25jAzh+cnA23QVqIiAiIgIiICIpvVWs7ZpuRlLLzS1Mm0dPEOaR+48mzev5RGcHGcIKRFFabtmq7jdW33U9x7AAHs6KD8AAj/mk55nbnIHeAQR0VqgIiICIiAiIgIiICIiAiIgIiIILiy1rxa2PaCDdqcEHofwlZe9lv/7GP+4PsUfxW62v62pv6ldoMT3st/8A2Mf9wfYtRNpeI6vgvtM5jBFE+MxtZjm5+/I8nzKiRBynSGn4dUaSutmqZnMbJdJsubjI5XRO7/S1bq4Rh3F6niz/AO3SD+IqXTenqTTsc0dFI9wmqHzu5yDhz8ZAwB4O2wOT6V+y2Cll1MzUDpH9qyEwhuRycpOSSMZzn049CCB1ZYIdLaXtFmpp3PbHdocOdjJ5nSu7vS5dUWo1Fp+k1CyBtbI9vYVDKhnIQMuZnAOQfB33AwfStugIiICIiAiIg8K+jp7hRPoqyPmjkaWObuMgjBGRuNu8bqQp+F+n4pIxJLUSRRP544JJnGJp7sN64G2Bn585ObZEBafU+mrbqeibS3SN3gPD2OY4texwBAc0jv379vRsFuEQTVh0TarLdTdmSTTTlnIJJ5C9zW+QdwH6s9fKc0qIgLmPCDxdUv7T2r105cx4QeLql/ae1eg2EfFGlqcvtumLjURhzmtlhp+aN/KSMtcHbjZffxkv8ybt6r/uXzwN8WlN9KX2r1eoOY6l4l1jLBO+h0tc4JBGeWWSmAYw9znEkgAekL7rKiWq1rp6pqH8z3wVDnHyk07STtt1V9erZBerTLbKsuDJWFjuU4OD5CR1UTfaWOh4jWKjhJ5Y46pgz1w2AAZ9OyCWdWVVdp22y1tS+R3v+1vM9xccB7wBk9wHQLaamraua4ahpJap7o2UcRYwuJa3miJPK3oMnrjqs7XtooLJT2ultkHIw3mB5HMT4Ti4k5cSeq2+vbNb6TTFzu1PBiaemIkdzOPMGMw3YnAwPIAg0undVavg0/TxU+gHyMbBGGv91MHMAwYdgt2yN8LYfC/Wv6On+tx/dVNpD/0nSf8A1ov/AMNW3QQXwv1r+jp/rcf3U+F+tf0dP9bj+6r1EEF8L9a/o6f63H91PhfrX9HT/W4/uq9RBBfC/Wv6On+tx/dT4X61/R0/1uP7qvUQccopafVuqKpuvquSifC1vY0pqezDWcpc92RgP6ZLvIPIBjbcFrbQsirK6ni58VckUVS7LnyRNPgnnPUeluM4GegVzddOWS8SiW62mGVw6F7A4/vI9CzaKjpqCmbTUUDY2NGA1owAB6Ag+blJNDbpJaVmXtY4tGM5IBwMDrv3LiUTLJUcP3aqn1XL74cpk5vdGCJ93NZ2XTfGA3H4O42GV3ZaR+kNNvrPdj7FTmTIdz9m3OR0PRBM2u8cSKm2RTusNJl0bXeHK5rtwDu3Hgnyt7uiyffHiP8AmCi/x3fYrcAAYAX6ggrTqnVTtaxaevdpp4+eJ0znRyFxDRkDGe/mwMeRXqhavx1Q/Vr/AGqukBERAREQEREBERAREQQnFbra/ram/qV2oTit1tf1tTf1K7QEREBERAREQEREBERAREQEREBERAREQFzHhB4uqX9p7V66cuY8IPF1S/tPavQbHgb4tKb6UvtXq9UFwN8WlN9KX2r1eoCxKi2UVTcIq+emDpYebs3nq3nGHY+cbLLRBiXC2UVyMZrqYP7KRsrM/kvb0cPSF6V1JT19I6krIg+N7S1zT0IPUFe6IPKmgipaZtNTsDWMaGtaOgAGAP3L1REBERAREQEREBERAREQEREELV+OqH6tf7VXShavx1Q/Vr/aq6QEREBERAREQEREBERBCcVutr+tqb+pXahOK3W1/W1N/UrtAREQEREBERARFq9T3ym03YZbvWglsbc4HVxOwA9JJAQbRFx2xurdY6hfQ69rqikmcwPgo2OMTHMwTzAg5fIPCyDuMejDcvWmmrNpK0+6rfea2Oqf4FO1k7nPkkOwaGH8JuSM+g+UhB1dFEaC1Rd66uk09qyjEVbEwSZb+DLGduZvdsTg42z8xAt0BERAREQEREBcx4QeLql/ae1eunLmPCDxdUv7T2r0Gx4G+LSm+lL7V6vVBcDfFpTfSl9q9XqAiIgIiICLU1uprBQT9hXXymjfjPK+ZjTv6CcrLt9zt9zi7a210crflRvDht6WlBloiICIiAiLHr6+jttMam41bImDAL5HBrRnpu44QZCKN+NPRGM+/wCz+4/7qqLdcaG6U3um21jJWZxzRuDhnyZHf6EGUiIgIiIIWr8dUP1a/wBqrpQtX46ofq1/tVdICIiAiIgIiICIiAiIgjOJ1qu9zoqSWxUImkgrYpywvawEMDj1cfLgbb79Fj/CDiF5ix+uMV2iCE+EHELzFj9cYnwg4heYsfrjFdoghPhBxC8xY/XGLX2nXWs7wZhb9GRu7GZ0Mn/FNGHsxzDcb9eo2XS1B8Kvx11+tqj+lB+/CDiF5ix+uMT4QcQvMWP1xiu0QQnwg4heYsfrjFK6+umpK4UEWp9Nx00HvjAeft2yAnwvBLR3cpJJO23pXZVqtUWKm1LYZbRWHDZG4yOrSNw4fMQCg0fFOGynTRqrzM6N8bg6nkj/ABwl/JEY7ySACOmN9sZEjw/mrYdY+6OIsbm108TRSOkADAwDwms5dmyHIyMZ/vHPjQC4ad1MKviPTVFUYI2tpZ44zJC0bguIAz2xxuTvsD8kra6y1dp7UtmdbI7NV1MrgDE1kLmua/GQ5ry3wC3O5we/YjqHvr9lxHEO3P082H3UYpw0zg9mWhu+Szws4Jx3brOzxV8lp/jpw60ld7ZUPvmra8zVkjBGN8iONv5IPTJIBOO/ykkm7QQmeKvktP8AHTPFXyWn+OrtEEE9/FNjC9wtOAMn8esOyXjiPfrWy52qW0vifnldiobnBLTs4AjcHuXQ6z+yP+if5KO4LeLKk+aT2r0Hnnir5LT/AB0zxV8lp/jq7RBCZ4q+S0/x1k6D0tX6d0pDaq2SMvj58lhJb4T3OGCQD0I7lZIgguBvi0pvpS+1er1c10/onWmnbS212vVkLYmZ5QaYE+ESTuTnqStj7ycQvPCD1UfaguUUN7ycQvPCD1UfanvJxC88IPVR9qC5XNuIVw1Df7ydIaMqRG9kXa1EuS3lB/Aj5wCWud1xgEjG+OZbD3k4heeEHqo+1avQra+2cTq+h1DXNkqJYIZGPDOQSNaC0loG2xIHXJwT3FB98P7Poq4Ws0MmmYY6mn8GeGdgfI13l5n5LmHqHdMdMKfqLI/UeoHXPhdTso207XM90s8BlQ8EHs2sHglgI3eRg9+QAs3WttbxE1IaLS3gOga6OprQSGEEfiPB/Gb9e5v68Go4fX2njovg1cKRtLVUjA18OfBLANpGOP4TD1JySCd+uSG10LqMao04y4Pj5JQTHNHjBZI3ZzcHceUA74IyqBci0Rb9VXGCquGnL3DT08tbO5jTD2gfuBztc52cEj94KpPeTiF54Qeqj7UFyihveTiF54Qeqj7U95OIXnhB6qPtQXDnBrS53QLiU1HftZOOuTTsq6WOZwht788r4mczS8DoZM5wHNOd/I1ps5LHxCMZHwvgO3T3K37VreGWoLbpzhn2d6nETqN8kczCRzBxke4AAHckHby4PcMoN3LrPSjdLDUMIY9jjysja0GV0h/5fL8vfp5N+m6hzZtRaQj+HcfJAHSh1RQRjEbYXcowMbdqAMuOOpz3EH7Zo2+XK5u4g0lujhqO0EsNE9v4bQOsh/JmcNx5DjOD03mrtZWu/wDDacUz+WeX/h/c7x/4gmJAMfL15h3H9eyDpEErJ4WzRnZwBHzHdfagqPROomUjGu1zUtIaByhjDjbp+pevwL1D5/VX+Gz7EFwih/gXqHz+qv8ADZ9ifAvUPn9Vf4bPsQfNX46ofq1/tVdKPsOiqm26kF9uOoJaqQQmIdo1ow0kH8n0/wA1YICIiAiIgIiICIiAiIgIiICIiAoPhV+Ouv1tUf0q8UHwq/HXX62qP6UF4iIgIiICLX3W+WmzAG7XKKHPTtHhuf3lY1BqzTtxqRTUF7gkeejWyNJP6gUG5REQEREHjWf2R/0T/JR3BbxZUnzSe1erGs/sj/on+SjuC3iypPmk9q9BboiICIiAiIgIiICktf6Ji1dTslgrXU9TFnspmZyAfwmkAjYjvByPmyDWog5vp2o1dpW1R2WPQrJGxsx2lPUsa1zsbEteM5Lsczs95IB6LAvemNR8R62M3+0x26KLOXNeJZ3g9WBzcNDCCeoOCOh6Lq6IMa20FNa7eygoY+WONoa1vXAHpKyURAREQFAas4bwXK9t1DYpGQ1TXteRIzmhkIz4TmfLGchw7x0yci/RBE+7eJHZ4956Dmz17Z+MeTGOvpz+pY2neHxfqD4VatfHLWHBDI2ARRkAYPTL3jH4ZPk8gKv0QEREBERAREQEREBERAREQEREBERAREQEREBQPC2WNk11D5AP/Nqjqfoq+UbX8LdF3Cukrayzc0kj3Pe7tZRlzjknAfgbnoEFb7og/wCs394T3RB/1m/vCi/ii0J+Yv40v+onxRaE/MX8aX/UQWnuiD/rN/eFM6+1FPabSynsoD6qpkEMABB5XOB8MjfwWgZO3kz1ysH4otCfmL+NL/qKc1JpPTWh9R2y7W2i7CM1RZJIZHuA5mHlB53HG+d/Rug/NOWi3WrUzrTxDt0U9VO4uhrJhzxz83VgDxyse0jAbt1GAMjm99c2mwVVzZpHTenaZtZI3nMoiDBTs6dplgBc7fwWg9cE92dxxerKWeyN0/FSCesqHAU8QJD2kf8ANBG7Q3BOSQDgg7ZWp0hE7hxeTbNSgOFW4dnX7+G8D8VKXE8pH5O+CP14DaaLrbvp3UPwO1JWuqOaPtKWoLcczWgB0Z/+Qxndx26ncLoC5prShpNTcS6Oy9o8GKCWSV0Ly17GuwGjmBwAXY2xncdxWz+LC0fnWu9ZcguEUP8AFhaPzrXesuT4sLR+da71lyCyrP7I/wCif5KO4LeLKk+aT2r18u4X2hzSPfWu9ZcqLSVhh0xp+KzU0zntj5sOdjJ5nF2+Nu9Bt0REBERAREQEREBERAREQEREBERAREQEREBERAREQEREBERAREQEREBERAREQEREBERAREQEREBYN7tVJfLTJbLgzMcjS12OvzjyEHcHyhEQcfrPdnBqY10sMdc2bljZK97mzsDRszcOb2YDdgMHPXYDH6ziHVcTebSlDZYY+2j8KSd5eGjbmLWtaMvBOWHI3AJ8iIg6Dw90JQaIt7oqaUySyEGSQ7Zx0AHc0ZPpyT8wrERAREQEREBERAREQf/Z"/>
          <p:cNvSpPr>
            <a:spLocks noChangeAspect="1" noChangeArrowheads="1"/>
          </p:cNvSpPr>
          <p:nvPr/>
        </p:nvSpPr>
        <p:spPr bwMode="auto">
          <a:xfrm>
            <a:off x="625475" y="274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p>
        </p:txBody>
      </p:sp>
      <p:pic>
        <p:nvPicPr>
          <p:cNvPr id="21511" name="Picture 4" descr="http://i.idnes.cz/07/011/gal/FDV184613_autobateri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800" y="852488"/>
            <a:ext cx="2466975"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6" descr="http://www.helago-cz.cz/public/content-images/cz/product/3195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1025" y="5222875"/>
            <a:ext cx="1471613"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8" descr="http://upload.wikimedia.org/wikipedia/commons/f/f5/Velmi_vysok%C3%A9_nap%C4%9Bt%C3%AD_-_veden%C3%AD_u_obce_%C4%8Ce%C4%8Delovic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275" y="852488"/>
            <a:ext cx="5662613"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2" descr="http://www.cstore.cz/eshop/mainItemImage/Baterie_zinkova_GP_Greencell_45V__plocha__3R1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275" y="5222875"/>
            <a:ext cx="1471613"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0" descr="http://www.energyweb.cz/web/EE/images/06/61_rozv.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32275" y="3228975"/>
            <a:ext cx="47625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ChangeArrowheads="1"/>
          </p:cNvSpPr>
          <p:nvPr/>
        </p:nvSpPr>
        <p:spPr bwMode="auto">
          <a:xfrm>
            <a:off x="0" y="1588"/>
            <a:ext cx="9144000" cy="61595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panose="02020603050405020304" pitchFamily="18" charset="0"/>
              </a:defRPr>
            </a:lvl1pPr>
            <a:lvl2pPr indent="-171450">
              <a:defRPr sz="2400">
                <a:solidFill>
                  <a:schemeClr val="tx1"/>
                </a:solidFill>
                <a:latin typeface="Times New Roman" panose="02020603050405020304" pitchFamily="18" charset="0"/>
              </a:defRPr>
            </a:lvl2pPr>
            <a:lvl3pPr indent="-165100">
              <a:defRPr sz="2400">
                <a:solidFill>
                  <a:schemeClr val="tx1"/>
                </a:solidFill>
                <a:latin typeface="Times New Roman" panose="02020603050405020304" pitchFamily="18" charset="0"/>
              </a:defRPr>
            </a:lvl3pPr>
            <a:lvl4pPr indent="-169863">
              <a:defRPr sz="2400">
                <a:solidFill>
                  <a:schemeClr val="tx1"/>
                </a:solidFill>
                <a:latin typeface="Times New Roman" panose="02020603050405020304" pitchFamily="18" charset="0"/>
              </a:defRPr>
            </a:lvl4pPr>
            <a:lvl5pPr indent="-173038">
              <a:defRPr sz="2400">
                <a:solidFill>
                  <a:schemeClr val="tx1"/>
                </a:solidFill>
                <a:latin typeface="Times New Roman" panose="02020603050405020304" pitchFamily="18" charset="0"/>
              </a:defRPr>
            </a:lvl5pPr>
            <a:lvl6pPr indent="-173038" eaLnBrk="0" fontAlgn="base" hangingPunct="0">
              <a:spcBef>
                <a:spcPct val="0"/>
              </a:spcBef>
              <a:spcAft>
                <a:spcPct val="0"/>
              </a:spcAft>
              <a:defRPr sz="2400">
                <a:solidFill>
                  <a:schemeClr val="tx1"/>
                </a:solidFill>
                <a:latin typeface="Times New Roman" panose="02020603050405020304" pitchFamily="18" charset="0"/>
              </a:defRPr>
            </a:lvl6pPr>
            <a:lvl7pPr indent="-173038" eaLnBrk="0" fontAlgn="base" hangingPunct="0">
              <a:spcBef>
                <a:spcPct val="0"/>
              </a:spcBef>
              <a:spcAft>
                <a:spcPct val="0"/>
              </a:spcAft>
              <a:defRPr sz="2400">
                <a:solidFill>
                  <a:schemeClr val="tx1"/>
                </a:solidFill>
                <a:latin typeface="Times New Roman" panose="02020603050405020304" pitchFamily="18" charset="0"/>
              </a:defRPr>
            </a:lvl7pPr>
            <a:lvl8pPr indent="-173038" eaLnBrk="0" fontAlgn="base" hangingPunct="0">
              <a:spcBef>
                <a:spcPct val="0"/>
              </a:spcBef>
              <a:spcAft>
                <a:spcPct val="0"/>
              </a:spcAft>
              <a:defRPr sz="2400">
                <a:solidFill>
                  <a:schemeClr val="tx1"/>
                </a:solidFill>
                <a:latin typeface="Times New Roman" panose="02020603050405020304" pitchFamily="18" charset="0"/>
              </a:defRPr>
            </a:lvl8pPr>
            <a:lvl9pPr indent="-173038"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sk-SK" altLang="cs-CZ" sz="3400" b="1" dirty="0" smtClean="0">
                <a:solidFill>
                  <a:schemeClr val="bg1"/>
                </a:solidFill>
                <a:latin typeface="Calibri" panose="020F0502020204030204" pitchFamily="34" charset="0"/>
              </a:rPr>
              <a:t>1.5b</a:t>
            </a:r>
            <a:r>
              <a:rPr lang="sk-SK" altLang="cs-CZ" sz="3400" b="1" dirty="0" smtClean="0">
                <a:solidFill>
                  <a:schemeClr val="bg1"/>
                </a:solidFill>
                <a:latin typeface="Calibri" panose="020F0502020204030204" pitchFamily="34" charset="0"/>
              </a:rPr>
              <a:t> </a:t>
            </a:r>
            <a:r>
              <a:rPr lang="sk-SK" altLang="cs-CZ" sz="3400" b="1" dirty="0">
                <a:solidFill>
                  <a:schemeClr val="bg1"/>
                </a:solidFill>
                <a:latin typeface="Calibri" panose="020F0502020204030204" pitchFamily="34" charset="0"/>
              </a:rPr>
              <a:t>– ELEKTRICKÉ NAPĚTÍ A JEHO MĚŘENÍ 9/10</a:t>
            </a:r>
          </a:p>
        </p:txBody>
      </p:sp>
      <p:sp>
        <p:nvSpPr>
          <p:cNvPr id="22531" name="AutoShape 2" descr="data:image/jpeg;base64,/9j/4AAQSkZJRgABAQAAAQABAAD/2wCEAAkGBwgHBhUIBwgWFRQXFh4aGRcXGSQfHBwhICAiJCQiIh8fJDQlHx8xISIjKTEiKCs3Ly4uIyczODMvNygtLisBCgoKBQUFDgUFDisZExkrKysrKysrKysrKysrKysrKysrKysrKysrKysrKysrKysrKysrKysrKysrKysrKysrK//AABEIAHYBqwMBIgACEQEDEQH/xAAbAAEBAAMBAQEAAAAAAAAAAAAABgQFBwMCAf/EAE4QAAEDAwIDAgcKCwYEBwAAAAEAAgMEBREGIQcSMRNBIjdRVmGUsxQVFhdScXJ10dIyM0JVV4GDkaOxwjSSk6LT4iRDU1QjJTZFYnSy/8QAFAEBAAAAAAAAAAAAAAAAAAAAAP/EABQRAQAAAAAAAAAAAAAAAAAAAAD/2gAMAwEAAhEDEQA/AO4oiICIiAiIgIiICIiAiIgIiICIiAiIgIiICIiAiIgIiICIiAiIgIiICLCvF2oLJQmuutSI4wQC53TJOB0U/wDGZovzgi/zfYgrUUl8Zmi/OCL/ADfYseg4gW+8axhs1jqY5o3xPe94zlpb0G+26DO0JqGs1FBVyVsbGmGtlgbyAjLWcuCck+FuckYHoX3U36ri4gRWBsbOyfSumJwefma/GAc4xj0frUBar5Wab4f3i727l7SO6S8vMMjwpIWnI+YlUtxkcOLcEg6+9sh/zoNxrnUFXp+OkdRRsd29dFTu5wThr+bJGCPC22JyPQvvX1rud40xNR2ep5XuieOTlae0y0gMy4gMyfyu5c6v2pZ7vw4tGobxjm9843P5Gnox8w2buc8reneVX/Gtpj5VR6vJ91BV2amrKSgbDcaztnjq/kDP1Ybtt5VnKG+NbTHyqj1eT7qfGtpj5VR6vJ91Bcoob41tMfKqPV5Pup8a2mPlVHq8n3UFyihvjW0x8qo9Xk+6nxraY+VUeryfdQXKLnV54vWKltUk9BHK+RrSWNfC9rSe7Li3YLQauZre1aKOoarWhcwiNz4YoWxkNkc0ERyjLgRzbOxnv+cLjU+uKS01nvTa6d1VWuBLaeIZxsd3u6NAI33z6FtNLtvwtnNqh8RnLicQ55Wg9G77nHl/n1XnpXS1p0xRdla6fwnYMkrt5JD5XO7z1OOm5wN1q9fXi6UtTSWSyTtilq5XM7dw5uzDAHEhh2c4jpk4/fkBYIuXVWodSaE1DDb73VyXRlSx5aIYA2djmbnlY3Z7cHffPU/k4dtfjJl8x7t6r/uQXiKD+MmXzHu3qv8AuWNR8WaauphU0Ok7lIx2cPZAHNODg4Idg7ghB0VERARFIajutdS8QrXbqeoLYphU9ozbDuSPLc9+x32QV6KQ4h3Wutbrf7gqCztbjBFJjHhMdzZbv3HC2euayot2jqusopSyRkD3NcOoIGx3QbxFqLJU1lRpKCraBJM6mY7wjyhzywHcgHAJ6kDbyLU6Gr9RVklQL5SMaxs8wa7tCXDD8BgaY25jAzh+cnA23QVqIiAiIgIiICIpvVWs7ZpuRlLLzS1Mm0dPEOaR+48mzev5RGcHGcIKRFFabtmq7jdW33U9x7AAHs6KD8AAj/mk55nbnIHeAQR0VqgIiICIiAiIgIiICIiAiIgIiIILiy1rxa2PaCDdqcEHofwlZe9lv/7GP+4PsUfxW62v62pv6ldoMT3st/8A2Mf9wfYtRNpeI6vgvtM5jBFE+MxtZjm5+/I8nzKiRBynSGn4dUaSutmqZnMbJdJsubjI5XRO7/S1bq4Rh3F6niz/AO3SD+IqXTenqTTsc0dFI9wmqHzu5yDhz8ZAwB4O2wOT6V+y2Cll1MzUDpH9qyEwhuRycpOSSMZzn049CCB1ZYIdLaXtFmpp3PbHdocOdjJ5nSu7vS5dUWo1Fp+k1CyBtbI9vYVDKhnIQMuZnAOQfB33AwfStugIiICIiAiIg8K+jp7hRPoqyPmjkaWObuMgjBGRuNu8bqQp+F+n4pIxJLUSRRP544JJnGJp7sN64G2Bn585ObZEBafU+mrbqeibS3SN3gPD2OY4texwBAc0jv379vRsFuEQTVh0TarLdTdmSTTTlnIJJ5C9zW+QdwH6s9fKc0qIgLmPCDxdUv7T2r105cx4QeLql/ae1eg2EfFGlqcvtumLjURhzmtlhp+aN/KSMtcHbjZffxkv8ybt6r/uXzwN8WlN9KX2r1eoOY6l4l1jLBO+h0tc4JBGeWWSmAYw9znEkgAekL7rKiWq1rp6pqH8z3wVDnHyk07STtt1V9erZBerTLbKsuDJWFjuU4OD5CR1UTfaWOh4jWKjhJ5Y46pgz1w2AAZ9OyCWdWVVdp22y1tS+R3v+1vM9xccB7wBk9wHQLaamraua4ahpJap7o2UcRYwuJa3miJPK3oMnrjqs7XtooLJT2ultkHIw3mB5HMT4Ti4k5cSeq2+vbNb6TTFzu1PBiaemIkdzOPMGMw3YnAwPIAg0undVavg0/TxU+gHyMbBGGv91MHMAwYdgt2yN8LYfC/Wv6On+tx/dVNpD/0nSf8A1ov/AMNW3QQXwv1r+jp/rcf3U+F+tf0dP9bj+6r1EEF8L9a/o6f63H91PhfrX9HT/W4/uq9RBBfC/Wv6On+tx/dT4X61/R0/1uP7qvUQccopafVuqKpuvquSifC1vY0pqezDWcpc92RgP6ZLvIPIBjbcFrbQsirK6ni58VckUVS7LnyRNPgnnPUeluM4GegVzddOWS8SiW62mGVw6F7A4/vI9CzaKjpqCmbTUUDY2NGA1owAB6Ag+blJNDbpJaVmXtY4tGM5IBwMDrv3LiUTLJUcP3aqn1XL74cpk5vdGCJ93NZ2XTfGA3H4O42GV3ZaR+kNNvrPdj7FTmTIdz9m3OR0PRBM2u8cSKm2RTusNJl0bXeHK5rtwDu3Hgnyt7uiyffHiP8AmCi/x3fYrcAAYAX6ggrTqnVTtaxaevdpp4+eJ0znRyFxDRkDGe/mwMeRXqhavx1Q/Vr/AGqukBERAREQEREBERAREQQnFbra/ram/qV2oTit1tf1tTf1K7QEREBERAREQEREBERAREQEREBERAREQFzHhB4uqX9p7V66cuY8IPF1S/tPavQbHgb4tKb6UvtXq9UFwN8WlN9KX2r1eoCxKi2UVTcIq+emDpYebs3nq3nGHY+cbLLRBiXC2UVyMZrqYP7KRsrM/kvb0cPSF6V1JT19I6krIg+N7S1zT0IPUFe6IPKmgipaZtNTsDWMaGtaOgAGAP3L1REBERAREQEREBERAREQEREELV+OqH6tf7VXShavx1Q/Vr/aq6QEREBERAREQEREBERBCcVutr+tqb+pXahOK3W1/W1N/UrtAREQEREBERARFq9T3ym03YZbvWglsbc4HVxOwA9JJAQbRFx2xurdY6hfQ69rqikmcwPgo2OMTHMwTzAg5fIPCyDuMejDcvWmmrNpK0+6rfea2Oqf4FO1k7nPkkOwaGH8JuSM+g+UhB1dFEaC1Rd66uk09qyjEVbEwSZb+DLGduZvdsTg42z8xAt0BERAREQEREBcx4QeLql/ae1eunLmPCDxdUv7T2r0Gx4G+LSm+lL7V6vVBcDfFpTfSl9q9XqAiIgIiICLU1uprBQT9hXXymjfjPK+ZjTv6CcrLt9zt9zi7a210crflRvDht6WlBloiICIiAiLHr6+jttMam41bImDAL5HBrRnpu44QZCKN+NPRGM+/wCz+4/7qqLdcaG6U3um21jJWZxzRuDhnyZHf6EGUiIgIiIIWr8dUP1a/wBqrpQtX46ofq1/tVdICIiAiIgIiICIiAiIgjOJ1qu9zoqSWxUImkgrYpywvawEMDj1cfLgbb79Fj/CDiF5ix+uMV2iCE+EHELzFj9cYnwg4heYsfrjFdoghPhBxC8xY/XGLX2nXWs7wZhb9GRu7GZ0Mn/FNGHsxzDcb9eo2XS1B8Kvx11+tqj+lB+/CDiF5ix+uMT4QcQvMWP1xiu0QQnwg4heYsfrjFK6+umpK4UEWp9Nx00HvjAeft2yAnwvBLR3cpJJO23pXZVqtUWKm1LYZbRWHDZG4yOrSNw4fMQCg0fFOGynTRqrzM6N8bg6nkj/ABwl/JEY7ySACOmN9sZEjw/mrYdY+6OIsbm108TRSOkADAwDwms5dmyHIyMZ/vHPjQC4ad1MKviPTVFUYI2tpZ44zJC0bguIAz2xxuTvsD8kra6y1dp7UtmdbI7NV1MrgDE1kLmua/GQ5ry3wC3O5we/YjqHvr9lxHEO3P082H3UYpw0zg9mWhu+Szws4Jx3brOzxV8lp/jpw60ld7ZUPvmra8zVkjBGN8iONv5IPTJIBOO/ykkm7QQmeKvktP8AHTPFXyWn+OrtEEE9/FNjC9wtOAMn8esOyXjiPfrWy52qW0vifnldiobnBLTs4AjcHuXQ6z+yP+if5KO4LeLKk+aT2r0Hnnir5LT/AB0zxV8lp/jq7RBCZ4q+S0/x1k6D0tX6d0pDaq2SMvj58lhJb4T3OGCQD0I7lZIgguBvi0pvpS+1er1c10/onWmnbS212vVkLYmZ5QaYE+ESTuTnqStj7ycQvPCD1UfaguUUN7ycQvPCD1UfanvJxC88IPVR9qC5XNuIVw1Df7ydIaMqRG9kXa1EuS3lB/Aj5wCWud1xgEjG+OZbD3k4heeEHqo+1avQra+2cTq+h1DXNkqJYIZGPDOQSNaC0loG2xIHXJwT3FB98P7Poq4Ws0MmmYY6mn8GeGdgfI13l5n5LmHqHdMdMKfqLI/UeoHXPhdTso207XM90s8BlQ8EHs2sHglgI3eRg9+QAs3WttbxE1IaLS3gOga6OprQSGEEfiPB/Gb9e5v68Go4fX2njovg1cKRtLVUjA18OfBLANpGOP4TD1JySCd+uSG10LqMao04y4Pj5JQTHNHjBZI3ZzcHceUA74IyqBci0Rb9VXGCquGnL3DT08tbO5jTD2gfuBztc52cEj94KpPeTiF54Qeqj7UFyihveTiF54Qeqj7U95OIXnhB6qPtQXDnBrS53QLiU1HftZOOuTTsq6WOZwht788r4mczS8DoZM5wHNOd/I1ps5LHxCMZHwvgO3T3K37VreGWoLbpzhn2d6nETqN8kczCRzBxke4AAHckHby4PcMoN3LrPSjdLDUMIY9jjysja0GV0h/5fL8vfp5N+m6hzZtRaQj+HcfJAHSh1RQRjEbYXcowMbdqAMuOOpz3EH7Zo2+XK5u4g0lujhqO0EsNE9v4bQOsh/JmcNx5DjOD03mrtZWu/wDDacUz+WeX/h/c7x/4gmJAMfL15h3H9eyDpEErJ4WzRnZwBHzHdfagqPROomUjGu1zUtIaByhjDjbp+pevwL1D5/VX+Gz7EFwih/gXqHz+qv8ADZ9ifAvUPn9Vf4bPsQfNX46ofq1/tVdKPsOiqm26kF9uOoJaqQQmIdo1ow0kH8n0/wA1YICIiAiIgIiICIiAiIgIiICIiAoPhV+Ouv1tUf0q8UHwq/HXX62qP6UF4iIgIiICLX3W+WmzAG7XKKHPTtHhuf3lY1BqzTtxqRTUF7gkeejWyNJP6gUG5REQEREHjWf2R/0T/JR3BbxZUnzSe1erGs/sj/on+SjuC3iypPmk9q9BboiICIiAiIgIiICktf6Ji1dTslgrXU9TFnspmZyAfwmkAjYjvByPmyDWog5vp2o1dpW1R2WPQrJGxsx2lPUsa1zsbEteM5Lsczs95IB6LAvemNR8R62M3+0x26KLOXNeJZ3g9WBzcNDCCeoOCOh6Lq6IMa20FNa7eygoY+WONoa1vXAHpKyURAREQFAas4bwXK9t1DYpGQ1TXteRIzmhkIz4TmfLGchw7x0yci/RBE+7eJHZ4956Dmz17Z+MeTGOvpz+pY2neHxfqD4VatfHLWHBDI2ARRkAYPTL3jH4ZPk8gKv0QEREBERAREQEREBERAREQEREBERAREQEREBQPC2WNk11D5AP/Nqjqfoq+UbX8LdF3Cukrayzc0kj3Pe7tZRlzjknAfgbnoEFb7og/wCs394T3RB/1m/vCi/ii0J+Yv40v+onxRaE/MX8aX/UQWnuiD/rN/eFM6+1FPabSynsoD6qpkEMABB5XOB8MjfwWgZO3kz1ysH4otCfmL+NL/qKc1JpPTWh9R2y7W2i7CM1RZJIZHuA5mHlB53HG+d/Rug/NOWi3WrUzrTxDt0U9VO4uhrJhzxz83VgDxyse0jAbt1GAMjm99c2mwVVzZpHTenaZtZI3nMoiDBTs6dplgBc7fwWg9cE92dxxerKWeyN0/FSCesqHAU8QJD2kf8ANBG7Q3BOSQDgg7ZWp0hE7hxeTbNSgOFW4dnX7+G8D8VKXE8pH5O+CP14DaaLrbvp3UPwO1JWuqOaPtKWoLcczWgB0Z/+Qxndx26ncLoC5prShpNTcS6Oy9o8GKCWSV0Ly17GuwGjmBwAXY2xncdxWz+LC0fnWu9ZcguEUP8AFhaPzrXesuT4sLR+da71lyCyrP7I/wCif5KO4LeLKk+aT2r18u4X2hzSPfWu9ZcqLSVhh0xp+KzU0zntj5sOdjJ5nF2+Nu9Bt0REBERAREQEREBERAREQEREBERAREQEREBERAREQEREBERAREQEREBERAREQEREBERAREQEREBYN7tVJfLTJbLgzMcjS12OvzjyEHcHyhEQcfrPdnBqY10sMdc2bljZK97mzsDRszcOb2YDdgMHPXYDH6ziHVcTebSlDZYY+2j8KSd5eGjbmLWtaMvBOWHI3AJ8iIg6Dw90JQaIt7oqaUySyEGSQ7Zx0AHc0ZPpyT8wrERAREQEREBERAREQf/Z"/>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p>
        </p:txBody>
      </p:sp>
      <p:sp>
        <p:nvSpPr>
          <p:cNvPr id="22532" name="AutoShape 4" descr="data:image/jpeg;base64,/9j/4AAQSkZJRgABAQAAAQABAAD/2wCEAAkGBwgHBhUIBwgWFRQXFh4aGRcXGSQfHBwhICAiJCQiIh8fJDQlHx8xISIjKTEiKCs3Ly4uIyczODMvNygtLisBCgoKBQUFDgUFDisZExkrKysrKysrKysrKysrKysrKysrKysrKysrKysrKysrKysrKysrKysrKysrKysrKysrK//AABEIAHYBqwMBIgACEQEDEQH/xAAbAAEBAAMBAQEAAAAAAAAAAAAABgQFBwMCAf/EAE4QAAEDAwIDAgcKCwYEBwAAAAEAAgMEBREGIQcSMRNBIjdRVmGUsxQVFhdScXJ10dIyM0JVV4GDkaOxwjSSk6LT4iRDU1QjJTZFYnSy/8QAFAEBAAAAAAAAAAAAAAAAAAAAAP/EABQRAQAAAAAAAAAAAAAAAAAAAAD/2gAMAwEAAhEDEQA/AO4oiICIiAiIgIiICIiAiIgIiICIiAiIgIiICIiAiIgIiICIiAiIgIiICLCvF2oLJQmuutSI4wQC53TJOB0U/wDGZovzgi/zfYgrUUl8Zmi/OCL/ADfYseg4gW+8axhs1jqY5o3xPe94zlpb0G+26DO0JqGs1FBVyVsbGmGtlgbyAjLWcuCck+FuckYHoX3U36ri4gRWBsbOyfSumJwefma/GAc4xj0frUBar5Wab4f3i727l7SO6S8vMMjwpIWnI+YlUtxkcOLcEg6+9sh/zoNxrnUFXp+OkdRRsd29dFTu5wThr+bJGCPC22JyPQvvX1rud40xNR2ep5XuieOTlae0y0gMy4gMyfyu5c6v2pZ7vw4tGobxjm9843P5Gnox8w2buc8reneVX/Gtpj5VR6vJ91BV2amrKSgbDcaztnjq/kDP1Ybtt5VnKG+NbTHyqj1eT7qfGtpj5VR6vJ91Bcoob41tMfKqPV5Pup8a2mPlVHq8n3UFyihvjW0x8qo9Xk+6nxraY+VUeryfdQXKLnV54vWKltUk9BHK+RrSWNfC9rSe7Li3YLQauZre1aKOoarWhcwiNz4YoWxkNkc0ERyjLgRzbOxnv+cLjU+uKS01nvTa6d1VWuBLaeIZxsd3u6NAI33z6FtNLtvwtnNqh8RnLicQ55Wg9G77nHl/n1XnpXS1p0xRdla6fwnYMkrt5JD5XO7z1OOm5wN1q9fXi6UtTSWSyTtilq5XM7dw5uzDAHEhh2c4jpk4/fkBYIuXVWodSaE1DDb73VyXRlSx5aIYA2djmbnlY3Z7cHffPU/k4dtfjJl8x7t6r/uQXiKD+MmXzHu3qv8AuWNR8WaauphU0Ok7lIx2cPZAHNODg4Idg7ghB0VERARFIajutdS8QrXbqeoLYphU9ozbDuSPLc9+x32QV6KQ4h3Wutbrf7gqCztbjBFJjHhMdzZbv3HC2euayot2jqusopSyRkD3NcOoIGx3QbxFqLJU1lRpKCraBJM6mY7wjyhzywHcgHAJ6kDbyLU6Gr9RVklQL5SMaxs8wa7tCXDD8BgaY25jAzh+cnA23QVqIiAiIgIiICIpvVWs7ZpuRlLLzS1Mm0dPEOaR+48mzev5RGcHGcIKRFFabtmq7jdW33U9x7AAHs6KD8AAj/mk55nbnIHeAQR0VqgIiICIiAiIgIiICIiAiIgIiIILiy1rxa2PaCDdqcEHofwlZe9lv/7GP+4PsUfxW62v62pv6ldoMT3st/8A2Mf9wfYtRNpeI6vgvtM5jBFE+MxtZjm5+/I8nzKiRBynSGn4dUaSutmqZnMbJdJsubjI5XRO7/S1bq4Rh3F6niz/AO3SD+IqXTenqTTsc0dFI9wmqHzu5yDhz8ZAwB4O2wOT6V+y2Cll1MzUDpH9qyEwhuRycpOSSMZzn049CCB1ZYIdLaXtFmpp3PbHdocOdjJ5nSu7vS5dUWo1Fp+k1CyBtbI9vYVDKhnIQMuZnAOQfB33AwfStugIiICIiAiIg8K+jp7hRPoqyPmjkaWObuMgjBGRuNu8bqQp+F+n4pIxJLUSRRP544JJnGJp7sN64G2Bn585ObZEBafU+mrbqeibS3SN3gPD2OY4texwBAc0jv379vRsFuEQTVh0TarLdTdmSTTTlnIJJ5C9zW+QdwH6s9fKc0qIgLmPCDxdUv7T2r105cx4QeLql/ae1eg2EfFGlqcvtumLjURhzmtlhp+aN/KSMtcHbjZffxkv8ybt6r/uXzwN8WlN9KX2r1eoOY6l4l1jLBO+h0tc4JBGeWWSmAYw9znEkgAekL7rKiWq1rp6pqH8z3wVDnHyk07STtt1V9erZBerTLbKsuDJWFjuU4OD5CR1UTfaWOh4jWKjhJ5Y46pgz1w2AAZ9OyCWdWVVdp22y1tS+R3v+1vM9xccB7wBk9wHQLaamraua4ahpJap7o2UcRYwuJa3miJPK3oMnrjqs7XtooLJT2ultkHIw3mB5HMT4Ti4k5cSeq2+vbNb6TTFzu1PBiaemIkdzOPMGMw3YnAwPIAg0undVavg0/TxU+gHyMbBGGv91MHMAwYdgt2yN8LYfC/Wv6On+tx/dVNpD/0nSf8A1ov/AMNW3QQXwv1r+jp/rcf3U+F+tf0dP9bj+6r1EEF8L9a/o6f63H91PhfrX9HT/W4/uq9RBBfC/Wv6On+tx/dT4X61/R0/1uP7qvUQccopafVuqKpuvquSifC1vY0pqezDWcpc92RgP6ZLvIPIBjbcFrbQsirK6ni58VckUVS7LnyRNPgnnPUeluM4GegVzddOWS8SiW62mGVw6F7A4/vI9CzaKjpqCmbTUUDY2NGA1owAB6Ag+blJNDbpJaVmXtY4tGM5IBwMDrv3LiUTLJUcP3aqn1XL74cpk5vdGCJ93NZ2XTfGA3H4O42GV3ZaR+kNNvrPdj7FTmTIdz9m3OR0PRBM2u8cSKm2RTusNJl0bXeHK5rtwDu3Hgnyt7uiyffHiP8AmCi/x3fYrcAAYAX6ggrTqnVTtaxaevdpp4+eJ0znRyFxDRkDGe/mwMeRXqhavx1Q/Vr/AGqukBERAREQEREBERAREQQnFbra/ram/qV2oTit1tf1tTf1K7QEREBERAREQEREBERAREQEREBERAREQFzHhB4uqX9p7V66cuY8IPF1S/tPavQbHgb4tKb6UvtXq9UFwN8WlN9KX2r1eoCxKi2UVTcIq+emDpYebs3nq3nGHY+cbLLRBiXC2UVyMZrqYP7KRsrM/kvb0cPSF6V1JT19I6krIg+N7S1zT0IPUFe6IPKmgipaZtNTsDWMaGtaOgAGAP3L1REBERAREQEREBERAREQEREELV+OqH6tf7VXShavx1Q/Vr/aq6QEREBERAREQEREBERBCcVutr+tqb+pXahOK3W1/W1N/UrtAREQEREBERARFq9T3ym03YZbvWglsbc4HVxOwA9JJAQbRFx2xurdY6hfQ69rqikmcwPgo2OMTHMwTzAg5fIPCyDuMejDcvWmmrNpK0+6rfea2Oqf4FO1k7nPkkOwaGH8JuSM+g+UhB1dFEaC1Rd66uk09qyjEVbEwSZb+DLGduZvdsTg42z8xAt0BERAREQEREBcx4QeLql/ae1eunLmPCDxdUv7T2r0Gx4G+LSm+lL7V6vVBcDfFpTfSl9q9XqAiIgIiICLU1uprBQT9hXXymjfjPK+ZjTv6CcrLt9zt9zi7a210crflRvDht6WlBloiICIiAiLHr6+jttMam41bImDAL5HBrRnpu44QZCKN+NPRGM+/wCz+4/7qqLdcaG6U3um21jJWZxzRuDhnyZHf6EGUiIgIiIIWr8dUP1a/wBqrpQtX46ofq1/tVdICIiAiIgIiICIiAiIgjOJ1qu9zoqSWxUImkgrYpywvawEMDj1cfLgbb79Fj/CDiF5ix+uMV2iCE+EHELzFj9cYnwg4heYsfrjFdoghPhBxC8xY/XGLX2nXWs7wZhb9GRu7GZ0Mn/FNGHsxzDcb9eo2XS1B8Kvx11+tqj+lB+/CDiF5ix+uMT4QcQvMWP1xiu0QQnwg4heYsfrjFK6+umpK4UEWp9Nx00HvjAeft2yAnwvBLR3cpJJO23pXZVqtUWKm1LYZbRWHDZG4yOrSNw4fMQCg0fFOGynTRqrzM6N8bg6nkj/ABwl/JEY7ySACOmN9sZEjw/mrYdY+6OIsbm108TRSOkADAwDwms5dmyHIyMZ/vHPjQC4ad1MKviPTVFUYI2tpZ44zJC0bguIAz2xxuTvsD8kra6y1dp7UtmdbI7NV1MrgDE1kLmua/GQ5ry3wC3O5we/YjqHvr9lxHEO3P082H3UYpw0zg9mWhu+Szws4Jx3brOzxV8lp/jpw60ld7ZUPvmra8zVkjBGN8iONv5IPTJIBOO/ykkm7QQmeKvktP8AHTPFXyWn+OrtEEE9/FNjC9wtOAMn8esOyXjiPfrWy52qW0vifnldiobnBLTs4AjcHuXQ6z+yP+if5KO4LeLKk+aT2r0Hnnir5LT/AB0zxV8lp/jq7RBCZ4q+S0/x1k6D0tX6d0pDaq2SMvj58lhJb4T3OGCQD0I7lZIgguBvi0pvpS+1er1c10/onWmnbS212vVkLYmZ5QaYE+ESTuTnqStj7ycQvPCD1UfaguUUN7ycQvPCD1UfanvJxC88IPVR9qC5XNuIVw1Df7ydIaMqRG9kXa1EuS3lB/Aj5wCWud1xgEjG+OZbD3k4heeEHqo+1avQra+2cTq+h1DXNkqJYIZGPDOQSNaC0loG2xIHXJwT3FB98P7Poq4Ws0MmmYY6mn8GeGdgfI13l5n5LmHqHdMdMKfqLI/UeoHXPhdTso207XM90s8BlQ8EHs2sHglgI3eRg9+QAs3WttbxE1IaLS3gOga6OprQSGEEfiPB/Gb9e5v68Go4fX2njovg1cKRtLVUjA18OfBLANpGOP4TD1JySCd+uSG10LqMao04y4Pj5JQTHNHjBZI3ZzcHceUA74IyqBci0Rb9VXGCquGnL3DT08tbO5jTD2gfuBztc52cEj94KpPeTiF54Qeqj7UFyihveTiF54Qeqj7U95OIXnhB6qPtQXDnBrS53QLiU1HftZOOuTTsq6WOZwht788r4mczS8DoZM5wHNOd/I1ps5LHxCMZHwvgO3T3K37VreGWoLbpzhn2d6nETqN8kczCRzBxke4AAHckHby4PcMoN3LrPSjdLDUMIY9jjysja0GV0h/5fL8vfp5N+m6hzZtRaQj+HcfJAHSh1RQRjEbYXcowMbdqAMuOOpz3EH7Zo2+XK5u4g0lujhqO0EsNE9v4bQOsh/JmcNx5DjOD03mrtZWu/wDDacUz+WeX/h/c7x/4gmJAMfL15h3H9eyDpEErJ4WzRnZwBHzHdfagqPROomUjGu1zUtIaByhjDjbp+pevwL1D5/VX+Gz7EFwih/gXqHz+qv8ADZ9ifAvUPn9Vf4bPsQfNX46ofq1/tVdKPsOiqm26kF9uOoJaqQQmIdo1ow0kH8n0/wA1YICIiAiIgIiICIiAiIgIiICIiAoPhV+Ouv1tUf0q8UHwq/HXX62qP6UF4iIgIiICLX3W+WmzAG7XKKHPTtHhuf3lY1BqzTtxqRTUF7gkeejWyNJP6gUG5REQEREHjWf2R/0T/JR3BbxZUnzSe1erGs/sj/on+SjuC3iypPmk9q9BboiICIiAiIgIiICktf6Ji1dTslgrXU9TFnspmZyAfwmkAjYjvByPmyDWog5vp2o1dpW1R2WPQrJGxsx2lPUsa1zsbEteM5Lsczs95IB6LAvemNR8R62M3+0x26KLOXNeJZ3g9WBzcNDCCeoOCOh6Lq6IMa20FNa7eygoY+WONoa1vXAHpKyURAREQFAas4bwXK9t1DYpGQ1TXteRIzmhkIz4TmfLGchw7x0yci/RBE+7eJHZ4956Dmz17Z+MeTGOvpz+pY2neHxfqD4VatfHLWHBDI2ARRkAYPTL3jH4ZPk8gKv0QEREBERAREQEREBERAREQEREBERAREQEREBQPC2WNk11D5AP/Nqjqfoq+UbX8LdF3Cukrayzc0kj3Pe7tZRlzjknAfgbnoEFb7og/wCs394T3RB/1m/vCi/ii0J+Yv40v+onxRaE/MX8aX/UQWnuiD/rN/eFM6+1FPabSynsoD6qpkEMABB5XOB8MjfwWgZO3kz1ysH4otCfmL+NL/qKc1JpPTWh9R2y7W2i7CM1RZJIZHuA5mHlB53HG+d/Rug/NOWi3WrUzrTxDt0U9VO4uhrJhzxz83VgDxyse0jAbt1GAMjm99c2mwVVzZpHTenaZtZI3nMoiDBTs6dplgBc7fwWg9cE92dxxerKWeyN0/FSCesqHAU8QJD2kf8ANBG7Q3BOSQDgg7ZWp0hE7hxeTbNSgOFW4dnX7+G8D8VKXE8pH5O+CP14DaaLrbvp3UPwO1JWuqOaPtKWoLcczWgB0Z/+Qxndx26ncLoC5prShpNTcS6Oy9o8GKCWSV0Ly17GuwGjmBwAXY2xncdxWz+LC0fnWu9ZcguEUP8AFhaPzrXesuT4sLR+da71lyCyrP7I/wCif5KO4LeLKk+aT2r18u4X2hzSPfWu9ZcqLSVhh0xp+KzU0zntj5sOdjJ5nF2+Nu9Bt0REBERAREQEREBERAREQEREBERAREQEREBERAREQEREBERAREQEREBERAREQEREBERAREQEREBYN7tVJfLTJbLgzMcjS12OvzjyEHcHyhEQcfrPdnBqY10sMdc2bljZK97mzsDRszcOb2YDdgMHPXYDH6ziHVcTebSlDZYY+2j8KSd5eGjbmLWtaMvBOWHI3AJ8iIg6Dw90JQaIt7oqaUySyEGSQ7Zx0AHc0ZPpyT8wrERAREQEREBERAREQf/Z"/>
          <p:cNvSpPr>
            <a:spLocks noChangeAspect="1" noChangeArrowheads="1"/>
          </p:cNvSpPr>
          <p:nvPr/>
        </p:nvSpPr>
        <p:spPr bwMode="auto">
          <a:xfrm>
            <a:off x="320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p>
        </p:txBody>
      </p:sp>
      <p:sp>
        <p:nvSpPr>
          <p:cNvPr id="22533" name="AutoShape 6" descr="data:image/jpeg;base64,/9j/4AAQSkZJRgABAQAAAQABAAD/2wCEAAkGBwgHBhUIBwgWFRQXFh4aGRcXGSQfHBwhICAiJCQiIh8fJDQlHx8xISIjKTEiKCs3Ly4uIyczODMvNygtLisBCgoKBQUFDgUFDisZExkrKysrKysrKysrKysrKysrKysrKysrKysrKysrKysrKysrKysrKysrKysrKysrKysrK//AABEIAHYBqwMBIgACEQEDEQH/xAAbAAEBAAMBAQEAAAAAAAAAAAAABgQFBwMCAf/EAE4QAAEDAwIDAgcKCwYEBwAAAAEAAgMEBREGIQcSMRNBIjdRVmGUsxQVFhdScXJ10dIyM0JVV4GDkaOxwjSSk6LT4iRDU1QjJTZFYnSy/8QAFAEBAAAAAAAAAAAAAAAAAAAAAP/EABQRAQAAAAAAAAAAAAAAAAAAAAD/2gAMAwEAAhEDEQA/AO4oiICIiAiIgIiICIiAiIgIiICIiAiIgIiICIiAiIgIiICIiAiIgIiICLCvF2oLJQmuutSI4wQC53TJOB0U/wDGZovzgi/zfYgrUUl8Zmi/OCL/ADfYseg4gW+8axhs1jqY5o3xPe94zlpb0G+26DO0JqGs1FBVyVsbGmGtlgbyAjLWcuCck+FuckYHoX3U36ri4gRWBsbOyfSumJwefma/GAc4xj0frUBar5Wab4f3i727l7SO6S8vMMjwpIWnI+YlUtxkcOLcEg6+9sh/zoNxrnUFXp+OkdRRsd29dFTu5wThr+bJGCPC22JyPQvvX1rud40xNR2ep5XuieOTlae0y0gMy4gMyfyu5c6v2pZ7vw4tGobxjm9843P5Gnox8w2buc8reneVX/Gtpj5VR6vJ91BV2amrKSgbDcaztnjq/kDP1Ybtt5VnKG+NbTHyqj1eT7qfGtpj5VR6vJ91Bcoob41tMfKqPV5Pup8a2mPlVHq8n3UFyihvjW0x8qo9Xk+6nxraY+VUeryfdQXKLnV54vWKltUk9BHK+RrSWNfC9rSe7Li3YLQauZre1aKOoarWhcwiNz4YoWxkNkc0ERyjLgRzbOxnv+cLjU+uKS01nvTa6d1VWuBLaeIZxsd3u6NAI33z6FtNLtvwtnNqh8RnLicQ55Wg9G77nHl/n1XnpXS1p0xRdla6fwnYMkrt5JD5XO7z1OOm5wN1q9fXi6UtTSWSyTtilq5XM7dw5uzDAHEhh2c4jpk4/fkBYIuXVWodSaE1DDb73VyXRlSx5aIYA2djmbnlY3Z7cHffPU/k4dtfjJl8x7t6r/uQXiKD+MmXzHu3qv8AuWNR8WaauphU0Ok7lIx2cPZAHNODg4Idg7ghB0VERARFIajutdS8QrXbqeoLYphU9ozbDuSPLc9+x32QV6KQ4h3Wutbrf7gqCztbjBFJjHhMdzZbv3HC2euayot2jqusopSyRkD3NcOoIGx3QbxFqLJU1lRpKCraBJM6mY7wjyhzywHcgHAJ6kDbyLU6Gr9RVklQL5SMaxs8wa7tCXDD8BgaY25jAzh+cnA23QVqIiAiIgIiICIpvVWs7ZpuRlLLzS1Mm0dPEOaR+48mzev5RGcHGcIKRFFabtmq7jdW33U9x7AAHs6KD8AAj/mk55nbnIHeAQR0VqgIiICIiAiIgIiICIiAiIgIiIILiy1rxa2PaCDdqcEHofwlZe9lv/7GP+4PsUfxW62v62pv6ldoMT3st/8A2Mf9wfYtRNpeI6vgvtM5jBFE+MxtZjm5+/I8nzKiRBynSGn4dUaSutmqZnMbJdJsubjI5XRO7/S1bq4Rh3F6niz/AO3SD+IqXTenqTTsc0dFI9wmqHzu5yDhz8ZAwB4O2wOT6V+y2Cll1MzUDpH9qyEwhuRycpOSSMZzn049CCB1ZYIdLaXtFmpp3PbHdocOdjJ5nSu7vS5dUWo1Fp+k1CyBtbI9vYVDKhnIQMuZnAOQfB33AwfStugIiICIiAiIg8K+jp7hRPoqyPmjkaWObuMgjBGRuNu8bqQp+F+n4pIxJLUSRRP544JJnGJp7sN64G2Bn585ObZEBafU+mrbqeibS3SN3gPD2OY4texwBAc0jv379vRsFuEQTVh0TarLdTdmSTTTlnIJJ5C9zW+QdwH6s9fKc0qIgLmPCDxdUv7T2r105cx4QeLql/ae1eg2EfFGlqcvtumLjURhzmtlhp+aN/KSMtcHbjZffxkv8ybt6r/uXzwN8WlN9KX2r1eoOY6l4l1jLBO+h0tc4JBGeWWSmAYw9znEkgAekL7rKiWq1rp6pqH8z3wVDnHyk07STtt1V9erZBerTLbKsuDJWFjuU4OD5CR1UTfaWOh4jWKjhJ5Y46pgz1w2AAZ9OyCWdWVVdp22y1tS+R3v+1vM9xccB7wBk9wHQLaamraua4ahpJap7o2UcRYwuJa3miJPK3oMnrjqs7XtooLJT2ultkHIw3mB5HMT4Ti4k5cSeq2+vbNb6TTFzu1PBiaemIkdzOPMGMw3YnAwPIAg0undVavg0/TxU+gHyMbBGGv91MHMAwYdgt2yN8LYfC/Wv6On+tx/dVNpD/0nSf8A1ov/AMNW3QQXwv1r+jp/rcf3U+F+tf0dP9bj+6r1EEF8L9a/o6f63H91PhfrX9HT/W4/uq9RBBfC/Wv6On+tx/dT4X61/R0/1uP7qvUQccopafVuqKpuvquSifC1vY0pqezDWcpc92RgP6ZLvIPIBjbcFrbQsirK6ni58VckUVS7LnyRNPgnnPUeluM4GegVzddOWS8SiW62mGVw6F7A4/vI9CzaKjpqCmbTUUDY2NGA1owAB6Ag+blJNDbpJaVmXtY4tGM5IBwMDrv3LiUTLJUcP3aqn1XL74cpk5vdGCJ93NZ2XTfGA3H4O42GV3ZaR+kNNvrPdj7FTmTIdz9m3OR0PRBM2u8cSKm2RTusNJl0bXeHK5rtwDu3Hgnyt7uiyffHiP8AmCi/x3fYrcAAYAX6ggrTqnVTtaxaevdpp4+eJ0znRyFxDRkDGe/mwMeRXqhavx1Q/Vr/AGqukBERAREQEREBERAREQQnFbra/ram/qV2oTit1tf1tTf1K7QEREBERAREQEREBERAREQEREBERAREQFzHhB4uqX9p7V66cuY8IPF1S/tPavQbHgb4tKb6UvtXq9UFwN8WlN9KX2r1eoCxKi2UVTcIq+emDpYebs3nq3nGHY+cbLLRBiXC2UVyMZrqYP7KRsrM/kvb0cPSF6V1JT19I6krIg+N7S1zT0IPUFe6IPKmgipaZtNTsDWMaGtaOgAGAP3L1REBERAREQEREBERAREQEREELV+OqH6tf7VXShavx1Q/Vr/aq6QEREBERAREQEREBERBCcVutr+tqb+pXahOK3W1/W1N/UrtAREQEREBERARFq9T3ym03YZbvWglsbc4HVxOwA9JJAQbRFx2xurdY6hfQ69rqikmcwPgo2OMTHMwTzAg5fIPCyDuMejDcvWmmrNpK0+6rfea2Oqf4FO1k7nPkkOwaGH8JuSM+g+UhB1dFEaC1Rd66uk09qyjEVbEwSZb+DLGduZvdsTg42z8xAt0BERAREQEREBcx4QeLql/ae1eunLmPCDxdUv7T2r0Gx4G+LSm+lL7V6vVBcDfFpTfSl9q9XqAiIgIiICLU1uprBQT9hXXymjfjPK+ZjTv6CcrLt9zt9zi7a210crflRvDht6WlBloiICIiAiLHr6+jttMam41bImDAL5HBrRnpu44QZCKN+NPRGM+/wCz+4/7qqLdcaG6U3um21jJWZxzRuDhnyZHf6EGUiIgIiIIWr8dUP1a/wBqrpQtX46ofq1/tVdICIiAiIgIiICIiAiIgjOJ1qu9zoqSWxUImkgrYpywvawEMDj1cfLgbb79Fj/CDiF5ix+uMV2iCE+EHELzFj9cYnwg4heYsfrjFdoghPhBxC8xY/XGLX2nXWs7wZhb9GRu7GZ0Mn/FNGHsxzDcb9eo2XS1B8Kvx11+tqj+lB+/CDiF5ix+uMT4QcQvMWP1xiu0QQnwg4heYsfrjFK6+umpK4UEWp9Nx00HvjAeft2yAnwvBLR3cpJJO23pXZVqtUWKm1LYZbRWHDZG4yOrSNw4fMQCg0fFOGynTRqrzM6N8bg6nkj/ABwl/JEY7ySACOmN9sZEjw/mrYdY+6OIsbm108TRSOkADAwDwms5dmyHIyMZ/vHPjQC4ad1MKviPTVFUYI2tpZ44zJC0bguIAz2xxuTvsD8kra6y1dp7UtmdbI7NV1MrgDE1kLmua/GQ5ry3wC3O5we/YjqHvr9lxHEO3P082H3UYpw0zg9mWhu+Szws4Jx3brOzxV8lp/jpw60ld7ZUPvmra8zVkjBGN8iONv5IPTJIBOO/ykkm7QQmeKvktP8AHTPFXyWn+OrtEEE9/FNjC9wtOAMn8esOyXjiPfrWy52qW0vifnldiobnBLTs4AjcHuXQ6z+yP+if5KO4LeLKk+aT2r0Hnnir5LT/AB0zxV8lp/jq7RBCZ4q+S0/x1k6D0tX6d0pDaq2SMvj58lhJb4T3OGCQD0I7lZIgguBvi0pvpS+1er1c10/onWmnbS212vVkLYmZ5QaYE+ESTuTnqStj7ycQvPCD1UfaguUUN7ycQvPCD1UfanvJxC88IPVR9qC5XNuIVw1Df7ydIaMqRG9kXa1EuS3lB/Aj5wCWud1xgEjG+OZbD3k4heeEHqo+1avQra+2cTq+h1DXNkqJYIZGPDOQSNaC0loG2xIHXJwT3FB98P7Poq4Ws0MmmYY6mn8GeGdgfI13l5n5LmHqHdMdMKfqLI/UeoHXPhdTso207XM90s8BlQ8EHs2sHglgI3eRg9+QAs3WttbxE1IaLS3gOga6OprQSGEEfiPB/Gb9e5v68Go4fX2njovg1cKRtLVUjA18OfBLANpGOP4TD1JySCd+uSG10LqMao04y4Pj5JQTHNHjBZI3ZzcHceUA74IyqBci0Rb9VXGCquGnL3DT08tbO5jTD2gfuBztc52cEj94KpPeTiF54Qeqj7UFyihveTiF54Qeqj7U95OIXnhB6qPtQXDnBrS53QLiU1HftZOOuTTsq6WOZwht788r4mczS8DoZM5wHNOd/I1ps5LHxCMZHwvgO3T3K37VreGWoLbpzhn2d6nETqN8kczCRzBxke4AAHckHby4PcMoN3LrPSjdLDUMIY9jjysja0GV0h/5fL8vfp5N+m6hzZtRaQj+HcfJAHSh1RQRjEbYXcowMbdqAMuOOpz3EH7Zo2+XK5u4g0lujhqO0EsNE9v4bQOsh/JmcNx5DjOD03mrtZWu/wDDacUz+WeX/h/c7x/4gmJAMfL15h3H9eyDpEErJ4WzRnZwBHzHdfagqPROomUjGu1zUtIaByhjDjbp+pevwL1D5/VX+Gz7EFwih/gXqHz+qv8ADZ9ifAvUPn9Vf4bPsQfNX46ofq1/tVdKPsOiqm26kF9uOoJaqQQmIdo1ow0kH8n0/wA1YICIiAiIgIiICIiAiIgIiICIiAoPhV+Ouv1tUf0q8UHwq/HXX62qP6UF4iIgIiICLX3W+WmzAG7XKKHPTtHhuf3lY1BqzTtxqRTUF7gkeejWyNJP6gUG5REQEREHjWf2R/0T/JR3BbxZUnzSe1erGs/sj/on+SjuC3iypPmk9q9BboiICIiAiIgIiICktf6Ji1dTslgrXU9TFnspmZyAfwmkAjYjvByPmyDWog5vp2o1dpW1R2WPQrJGxsx2lPUsa1zsbEteM5Lsczs95IB6LAvemNR8R62M3+0x26KLOXNeJZ3g9WBzcNDCCeoOCOh6Lq6IMa20FNa7eygoY+WONoa1vXAHpKyURAREQFAas4bwXK9t1DYpGQ1TXteRIzmhkIz4TmfLGchw7x0yci/RBE+7eJHZ4956Dmz17Z+MeTGOvpz+pY2neHxfqD4VatfHLWHBDI2ARRkAYPTL3jH4ZPk8gKv0QEREBERAREQEREBERAREQEREBERAREQEREBQPC2WNk11D5AP/Nqjqfoq+UbX8LdF3Cukrayzc0kj3Pe7tZRlzjknAfgbnoEFb7og/wCs394T3RB/1m/vCi/ii0J+Yv40v+onxRaE/MX8aX/UQWnuiD/rN/eFM6+1FPabSynsoD6qpkEMABB5XOB8MjfwWgZO3kz1ysH4otCfmL+NL/qKc1JpPTWh9R2y7W2i7CM1RZJIZHuA5mHlB53HG+d/Rug/NOWi3WrUzrTxDt0U9VO4uhrJhzxz83VgDxyse0jAbt1GAMjm99c2mwVVzZpHTenaZtZI3nMoiDBTs6dplgBc7fwWg9cE92dxxerKWeyN0/FSCesqHAU8QJD2kf8ANBG7Q3BOSQDgg7ZWp0hE7hxeTbNSgOFW4dnX7+G8D8VKXE8pH5O+CP14DaaLrbvp3UPwO1JWuqOaPtKWoLcczWgB0Z/+Qxndx26ncLoC5prShpNTcS6Oy9o8GKCWSV0Ly17GuwGjmBwAXY2xncdxWz+LC0fnWu9ZcguEUP8AFhaPzrXesuT4sLR+da71lyCyrP7I/wCif5KO4LeLKk+aT2r18u4X2hzSPfWu9ZcqLSVhh0xp+KzU0zntj5sOdjJ5nF2+Nu9Bt0REBERAREQEREBERAREQEREBERAREQEREBERAREQEREBERAREQEREBERAREQEREBERAREQEREBYN7tVJfLTJbLgzMcjS12OvzjyEHcHyhEQcfrPdnBqY10sMdc2bljZK97mzsDRszcOb2YDdgMHPXYDH6ziHVcTebSlDZYY+2j8KSd5eGjbmLWtaMvBOWHI3AJ8iIg6Dw90JQaIt7oqaUySyEGSQ7Zx0AHc0ZPpyT8wrERAREQEREBERAREQf/Z"/>
          <p:cNvSpPr>
            <a:spLocks noChangeAspect="1" noChangeArrowheads="1"/>
          </p:cNvSpPr>
          <p:nvPr/>
        </p:nvSpPr>
        <p:spPr bwMode="auto">
          <a:xfrm>
            <a:off x="473075"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p>
        </p:txBody>
      </p:sp>
      <p:sp>
        <p:nvSpPr>
          <p:cNvPr id="22534" name="AutoShape 8" descr="data:image/jpeg;base64,/9j/4AAQSkZJRgABAQAAAQABAAD/2wCEAAkGBwgHBhUIBwgWFRQXFh4aGRcXGSQfHBwhICAiJCQiIh8fJDQlHx8xISIjKTEiKCs3Ly4uIyczODMvNygtLisBCgoKBQUFDgUFDisZExkrKysrKysrKysrKysrKysrKysrKysrKysrKysrKysrKysrKysrKysrKysrKysrKysrK//AABEIAHYBqwMBIgACEQEDEQH/xAAbAAEBAAMBAQEAAAAAAAAAAAAABgQFBwMCAf/EAE4QAAEDAwIDAgcKCwYEBwAAAAEAAgMEBREGIQcSMRNBIjdRVmGUsxQVFhdScXJ10dIyM0JVV4GDkaOxwjSSk6LT4iRDU1QjJTZFYnSy/8QAFAEBAAAAAAAAAAAAAAAAAAAAAP/EABQRAQAAAAAAAAAAAAAAAAAAAAD/2gAMAwEAAhEDEQA/AO4oiICIiAiIgIiICIiAiIgIiICIiAiIgIiICIiAiIgIiICIiAiIgIiICLCvF2oLJQmuutSI4wQC53TJOB0U/wDGZovzgi/zfYgrUUl8Zmi/OCL/ADfYseg4gW+8axhs1jqY5o3xPe94zlpb0G+26DO0JqGs1FBVyVsbGmGtlgbyAjLWcuCck+FuckYHoX3U36ri4gRWBsbOyfSumJwefma/GAc4xj0frUBar5Wab4f3i727l7SO6S8vMMjwpIWnI+YlUtxkcOLcEg6+9sh/zoNxrnUFXp+OkdRRsd29dFTu5wThr+bJGCPC22JyPQvvX1rud40xNR2ep5XuieOTlae0y0gMy4gMyfyu5c6v2pZ7vw4tGobxjm9843P5Gnox8w2buc8reneVX/Gtpj5VR6vJ91BV2amrKSgbDcaztnjq/kDP1Ybtt5VnKG+NbTHyqj1eT7qfGtpj5VR6vJ91Bcoob41tMfKqPV5Pup8a2mPlVHq8n3UFyihvjW0x8qo9Xk+6nxraY+VUeryfdQXKLnV54vWKltUk9BHK+RrSWNfC9rSe7Li3YLQauZre1aKOoarWhcwiNz4YoWxkNkc0ERyjLgRzbOxnv+cLjU+uKS01nvTa6d1VWuBLaeIZxsd3u6NAI33z6FtNLtvwtnNqh8RnLicQ55Wg9G77nHl/n1XnpXS1p0xRdla6fwnYMkrt5JD5XO7z1OOm5wN1q9fXi6UtTSWSyTtilq5XM7dw5uzDAHEhh2c4jpk4/fkBYIuXVWodSaE1DDb73VyXRlSx5aIYA2djmbnlY3Z7cHffPU/k4dtfjJl8x7t6r/uQXiKD+MmXzHu3qv8AuWNR8WaauphU0Ok7lIx2cPZAHNODg4Idg7ghB0VERARFIajutdS8QrXbqeoLYphU9ozbDuSPLc9+x32QV6KQ4h3Wutbrf7gqCztbjBFJjHhMdzZbv3HC2euayot2jqusopSyRkD3NcOoIGx3QbxFqLJU1lRpKCraBJM6mY7wjyhzywHcgHAJ6kDbyLU6Gr9RVklQL5SMaxs8wa7tCXDD8BgaY25jAzh+cnA23QVqIiAiIgIiICIpvVWs7ZpuRlLLzS1Mm0dPEOaR+48mzev5RGcHGcIKRFFabtmq7jdW33U9x7AAHs6KD8AAj/mk55nbnIHeAQR0VqgIiICIiAiIgIiICIiAiIgIiIILiy1rxa2PaCDdqcEHofwlZe9lv/7GP+4PsUfxW62v62pv6ldoMT3st/8A2Mf9wfYtRNpeI6vgvtM5jBFE+MxtZjm5+/I8nzKiRBynSGn4dUaSutmqZnMbJdJsubjI5XRO7/S1bq4Rh3F6niz/AO3SD+IqXTenqTTsc0dFI9wmqHzu5yDhz8ZAwB4O2wOT6V+y2Cll1MzUDpH9qyEwhuRycpOSSMZzn049CCB1ZYIdLaXtFmpp3PbHdocOdjJ5nSu7vS5dUWo1Fp+k1CyBtbI9vYVDKhnIQMuZnAOQfB33AwfStugIiICIiAiIg8K+jp7hRPoqyPmjkaWObuMgjBGRuNu8bqQp+F+n4pIxJLUSRRP544JJnGJp7sN64G2Bn585ObZEBafU+mrbqeibS3SN3gPD2OY4texwBAc0jv379vRsFuEQTVh0TarLdTdmSTTTlnIJJ5C9zW+QdwH6s9fKc0qIgLmPCDxdUv7T2r105cx4QeLql/ae1eg2EfFGlqcvtumLjURhzmtlhp+aN/KSMtcHbjZffxkv8ybt6r/uXzwN8WlN9KX2r1eoOY6l4l1jLBO+h0tc4JBGeWWSmAYw9znEkgAekL7rKiWq1rp6pqH8z3wVDnHyk07STtt1V9erZBerTLbKsuDJWFjuU4OD5CR1UTfaWOh4jWKjhJ5Y46pgz1w2AAZ9OyCWdWVVdp22y1tS+R3v+1vM9xccB7wBk9wHQLaamraua4ahpJap7o2UcRYwuJa3miJPK3oMnrjqs7XtooLJT2ultkHIw3mB5HMT4Ti4k5cSeq2+vbNb6TTFzu1PBiaemIkdzOPMGMw3YnAwPIAg0undVavg0/TxU+gHyMbBGGv91MHMAwYdgt2yN8LYfC/Wv6On+tx/dVNpD/0nSf8A1ov/AMNW3QQXwv1r+jp/rcf3U+F+tf0dP9bj+6r1EEF8L9a/o6f63H91PhfrX9HT/W4/uq9RBBfC/Wv6On+tx/dT4X61/R0/1uP7qvUQccopafVuqKpuvquSifC1vY0pqezDWcpc92RgP6ZLvIPIBjbcFrbQsirK6ni58VckUVS7LnyRNPgnnPUeluM4GegVzddOWS8SiW62mGVw6F7A4/vI9CzaKjpqCmbTUUDY2NGA1owAB6Ag+blJNDbpJaVmXtY4tGM5IBwMDrv3LiUTLJUcP3aqn1XL74cpk5vdGCJ93NZ2XTfGA3H4O42GV3ZaR+kNNvrPdj7FTmTIdz9m3OR0PRBM2u8cSKm2RTusNJl0bXeHK5rtwDu3Hgnyt7uiyffHiP8AmCi/x3fYrcAAYAX6ggrTqnVTtaxaevdpp4+eJ0znRyFxDRkDGe/mwMeRXqhavx1Q/Vr/AGqukBERAREQEREBERAREQQnFbra/ram/qV2oTit1tf1tTf1K7QEREBERAREQEREBERAREQEREBERAREQFzHhB4uqX9p7V66cuY8IPF1S/tPavQbHgb4tKb6UvtXq9UFwN8WlN9KX2r1eoCxKi2UVTcIq+emDpYebs3nq3nGHY+cbLLRBiXC2UVyMZrqYP7KRsrM/kvb0cPSF6V1JT19I6krIg+N7S1zT0IPUFe6IPKmgipaZtNTsDWMaGtaOgAGAP3L1REBERAREQEREBERAREQEREELV+OqH6tf7VXShavx1Q/Vr/aq6QEREBERAREQEREBERBCcVutr+tqb+pXahOK3W1/W1N/UrtAREQEREBERARFq9T3ym03YZbvWglsbc4HVxOwA9JJAQbRFx2xurdY6hfQ69rqikmcwPgo2OMTHMwTzAg5fIPCyDuMejDcvWmmrNpK0+6rfea2Oqf4FO1k7nPkkOwaGH8JuSM+g+UhB1dFEaC1Rd66uk09qyjEVbEwSZb+DLGduZvdsTg42z8xAt0BERAREQEREBcx4QeLql/ae1eunLmPCDxdUv7T2r0Gx4G+LSm+lL7V6vVBcDfFpTfSl9q9XqAiIgIiICLU1uprBQT9hXXymjfjPK+ZjTv6CcrLt9zt9zi7a210crflRvDht6WlBloiICIiAiLHr6+jttMam41bImDAL5HBrRnpu44QZCKN+NPRGM+/wCz+4/7qqLdcaG6U3um21jJWZxzRuDhnyZHf6EGUiIgIiIIWr8dUP1a/wBqrpQtX46ofq1/tVdICIiAiIgIiICIiAiIgjOJ1qu9zoqSWxUImkgrYpywvawEMDj1cfLgbb79Fj/CDiF5ix+uMV2iCE+EHELzFj9cYnwg4heYsfrjFdoghPhBxC8xY/XGLX2nXWs7wZhb9GRu7GZ0Mn/FNGHsxzDcb9eo2XS1B8Kvx11+tqj+lB+/CDiF5ix+uMT4QcQvMWP1xiu0QQnwg4heYsfrjFK6+umpK4UEWp9Nx00HvjAeft2yAnwvBLR3cpJJO23pXZVqtUWKm1LYZbRWHDZG4yOrSNw4fMQCg0fFOGynTRqrzM6N8bg6nkj/ABwl/JEY7ySACOmN9sZEjw/mrYdY+6OIsbm108TRSOkADAwDwms5dmyHIyMZ/vHPjQC4ad1MKviPTVFUYI2tpZ44zJC0bguIAz2xxuTvsD8kra6y1dp7UtmdbI7NV1MrgDE1kLmua/GQ5ry3wC3O5we/YjqHvr9lxHEO3P082H3UYpw0zg9mWhu+Szws4Jx3brOzxV8lp/jpw60ld7ZUPvmra8zVkjBGN8iONv5IPTJIBOO/ykkm7QQmeKvktP8AHTPFXyWn+OrtEEE9/FNjC9wtOAMn8esOyXjiPfrWy52qW0vifnldiobnBLTs4AjcHuXQ6z+yP+if5KO4LeLKk+aT2r0Hnnir5LT/AB0zxV8lp/jq7RBCZ4q+S0/x1k6D0tX6d0pDaq2SMvj58lhJb4T3OGCQD0I7lZIgguBvi0pvpS+1er1c10/onWmnbS212vVkLYmZ5QaYE+ESTuTnqStj7ycQvPCD1UfaguUUN7ycQvPCD1UfanvJxC88IPVR9qC5XNuIVw1Df7ydIaMqRG9kXa1EuS3lB/Aj5wCWud1xgEjG+OZbD3k4heeEHqo+1avQra+2cTq+h1DXNkqJYIZGPDOQSNaC0loG2xIHXJwT3FB98P7Poq4Ws0MmmYY6mn8GeGdgfI13l5n5LmHqHdMdMKfqLI/UeoHXPhdTso207XM90s8BlQ8EHs2sHglgI3eRg9+QAs3WttbxE1IaLS3gOga6OprQSGEEfiPB/Gb9e5v68Go4fX2njovg1cKRtLVUjA18OfBLANpGOP4TD1JySCd+uSG10LqMao04y4Pj5JQTHNHjBZI3ZzcHceUA74IyqBci0Rb9VXGCquGnL3DT08tbO5jTD2gfuBztc52cEj94KpPeTiF54Qeqj7UFyihveTiF54Qeqj7U95OIXnhB6qPtQXDnBrS53QLiU1HftZOOuTTsq6WOZwht788r4mczS8DoZM5wHNOd/I1ps5LHxCMZHwvgO3T3K37VreGWoLbpzhn2d6nETqN8kczCRzBxke4AAHckHby4PcMoN3LrPSjdLDUMIY9jjysja0GV0h/5fL8vfp5N+m6hzZtRaQj+HcfJAHSh1RQRjEbYXcowMbdqAMuOOpz3EH7Zo2+XK5u4g0lujhqO0EsNE9v4bQOsh/JmcNx5DjOD03mrtZWu/wDDacUz+WeX/h/c7x/4gmJAMfL15h3H9eyDpEErJ4WzRnZwBHzHdfagqPROomUjGu1zUtIaByhjDjbp+pevwL1D5/VX+Gz7EFwih/gXqHz+qv8ADZ9ifAvUPn9Vf4bPsQfNX46ofq1/tVdKPsOiqm26kF9uOoJaqQQmIdo1ow0kH8n0/wA1YICIiAiIgIiICIiAiIgIiICIiAoPhV+Ouv1tUf0q8UHwq/HXX62qP6UF4iIgIiICLX3W+WmzAG7XKKHPTtHhuf3lY1BqzTtxqRTUF7gkeejWyNJP6gUG5REQEREHjWf2R/0T/JR3BbxZUnzSe1erGs/sj/on+SjuC3iypPmk9q9BboiICIiAiIgIiICktf6Ji1dTslgrXU9TFnspmZyAfwmkAjYjvByPmyDWog5vp2o1dpW1R2WPQrJGxsx2lPUsa1zsbEteM5Lsczs95IB6LAvemNR8R62M3+0x26KLOXNeJZ3g9WBzcNDCCeoOCOh6Lq6IMa20FNa7eygoY+WONoa1vXAHpKyURAREQFAas4bwXK9t1DYpGQ1TXteRIzmhkIz4TmfLGchw7x0yci/RBE+7eJHZ4956Dmz17Z+MeTGOvpz+pY2neHxfqD4VatfHLWHBDI2ARRkAYPTL3jH4ZPk8gKv0QEREBERAREQEREBERAREQEREBERAREQEREBQPC2WNk11D5AP/Nqjqfoq+UbX8LdF3Cukrayzc0kj3Pe7tZRlzjknAfgbnoEFb7og/wCs394T3RB/1m/vCi/ii0J+Yv40v+onxRaE/MX8aX/UQWnuiD/rN/eFM6+1FPabSynsoD6qpkEMABB5XOB8MjfwWgZO3kz1ysH4otCfmL+NL/qKc1JpPTWh9R2y7W2i7CM1RZJIZHuA5mHlB53HG+d/Rug/NOWi3WrUzrTxDt0U9VO4uhrJhzxz83VgDxyse0jAbt1GAMjm99c2mwVVzZpHTenaZtZI3nMoiDBTs6dplgBc7fwWg9cE92dxxerKWeyN0/FSCesqHAU8QJD2kf8ANBG7Q3BOSQDgg7ZWp0hE7hxeTbNSgOFW4dnX7+G8D8VKXE8pH5O+CP14DaaLrbvp3UPwO1JWuqOaPtKWoLcczWgB0Z/+Qxndx26ncLoC5prShpNTcS6Oy9o8GKCWSV0Ly17GuwGjmBwAXY2xncdxWz+LC0fnWu9ZcguEUP8AFhaPzrXesuT4sLR+da71lyCyrP7I/wCif5KO4LeLKk+aT2r18u4X2hzSPfWu9ZcqLSVhh0xp+KzU0zntj5sOdjJ5nF2+Nu9Bt0REBERAREQEREBERAREQEREBERAREQEREBERAREQEREBERAREQEREBERAREQEREBERAREQEREBYN7tVJfLTJbLgzMcjS12OvzjyEHcHyhEQcfrPdnBqY10sMdc2bljZK97mzsDRszcOb2YDdgMHPXYDH6ziHVcTebSlDZYY+2j8KSd5eGjbmLWtaMvBOWHI3AJ8iIg6Dw90JQaIt7oqaUySyEGSQ7Zx0AHc0ZPpyT8wrERAREQEREBERAREQf/Z"/>
          <p:cNvSpPr>
            <a:spLocks noChangeAspect="1" noChangeArrowheads="1"/>
          </p:cNvSpPr>
          <p:nvPr/>
        </p:nvSpPr>
        <p:spPr bwMode="auto">
          <a:xfrm>
            <a:off x="625475" y="274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p>
        </p:txBody>
      </p:sp>
      <p:sp>
        <p:nvSpPr>
          <p:cNvPr id="22535" name="TextovéPole 11"/>
          <p:cNvSpPr txBox="1">
            <a:spLocks noChangeArrowheads="1"/>
          </p:cNvSpPr>
          <p:nvPr/>
        </p:nvSpPr>
        <p:spPr bwMode="auto">
          <a:xfrm>
            <a:off x="0" y="808038"/>
            <a:ext cx="4932363" cy="584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800" b="1">
                <a:solidFill>
                  <a:srgbClr val="FF0000"/>
                </a:solidFill>
                <a:latin typeface="Calibri" panose="020F0502020204030204" pitchFamily="34" charset="0"/>
              </a:rPr>
              <a:t>Krokové napětí</a:t>
            </a:r>
          </a:p>
          <a:p>
            <a:pPr eaLnBrk="1" hangingPunct="1">
              <a:spcBef>
                <a:spcPct val="0"/>
              </a:spcBef>
              <a:buFontTx/>
              <a:buNone/>
            </a:pPr>
            <a:endParaRPr lang="cs-CZ" altLang="cs-CZ" sz="240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eaLnBrk="1" hangingPunct="1">
              <a:lnSpc>
                <a:spcPct val="115000"/>
              </a:lnSpc>
              <a:spcBef>
                <a:spcPct val="0"/>
              </a:spcBef>
              <a:buFont typeface="Wingdings" panose="05000000000000000000" pitchFamily="2" charset="2"/>
              <a:buChar char=""/>
            </a:pPr>
            <a:r>
              <a:rPr lang="cs-CZ" altLang="cs-CZ" sz="2000">
                <a:solidFill>
                  <a:srgbClr val="000000"/>
                </a:solidFill>
                <a:latin typeface="Calibri" panose="020F0502020204030204" pitchFamily="34" charset="0"/>
                <a:ea typeface="Times New Roman" panose="02020603050405020304" pitchFamily="18" charset="0"/>
                <a:cs typeface="Calibri" panose="020F0502020204030204" pitchFamily="34" charset="0"/>
              </a:rPr>
              <a:t>při úderu blesku do země v místě úderu je napětí nejvyšší a dosahuje hodnot řádově 10</a:t>
            </a:r>
            <a:r>
              <a:rPr lang="cs-CZ" altLang="cs-CZ" sz="2000" baseline="30000">
                <a:solidFill>
                  <a:srgbClr val="000000"/>
                </a:solidFill>
                <a:latin typeface="Calibri" panose="020F0502020204030204" pitchFamily="34" charset="0"/>
                <a:ea typeface="Times New Roman" panose="02020603050405020304" pitchFamily="18" charset="0"/>
                <a:cs typeface="Calibri" panose="020F0502020204030204" pitchFamily="34" charset="0"/>
              </a:rPr>
              <a:t>8</a:t>
            </a:r>
            <a:r>
              <a:rPr lang="cs-CZ" altLang="cs-CZ" sz="2000">
                <a:solidFill>
                  <a:srgbClr val="000000"/>
                </a:solidFill>
                <a:latin typeface="Calibri" panose="020F0502020204030204" pitchFamily="34" charset="0"/>
                <a:ea typeface="Times New Roman" panose="02020603050405020304" pitchFamily="18" charset="0"/>
                <a:cs typeface="Calibri" panose="020F0502020204030204" pitchFamily="34" charset="0"/>
              </a:rPr>
              <a:t> až 10</a:t>
            </a:r>
            <a:r>
              <a:rPr lang="cs-CZ" altLang="cs-CZ" sz="2000" baseline="30000">
                <a:solidFill>
                  <a:srgbClr val="000000"/>
                </a:solidFill>
                <a:latin typeface="Calibri" panose="020F0502020204030204" pitchFamily="34" charset="0"/>
                <a:ea typeface="Times New Roman" panose="02020603050405020304" pitchFamily="18" charset="0"/>
                <a:cs typeface="Calibri" panose="020F0502020204030204" pitchFamily="34" charset="0"/>
              </a:rPr>
              <a:t>9</a:t>
            </a:r>
            <a:r>
              <a:rPr lang="cs-CZ" altLang="cs-CZ" sz="2000">
                <a:solidFill>
                  <a:srgbClr val="000000"/>
                </a:solidFill>
                <a:latin typeface="Calibri" panose="020F0502020204030204" pitchFamily="34" charset="0"/>
                <a:ea typeface="Times New Roman" panose="02020603050405020304" pitchFamily="18" charset="0"/>
                <a:cs typeface="Calibri" panose="020F0502020204030204" pitchFamily="34" charset="0"/>
              </a:rPr>
              <a:t> V</a:t>
            </a:r>
            <a:endParaRPr lang="cs-CZ" altLang="cs-CZ" sz="2000">
              <a:solidFill>
                <a:srgbClr val="000000"/>
              </a:solidFill>
              <a:latin typeface="Calibri" panose="020F0502020204030204" pitchFamily="34" charset="0"/>
              <a:cs typeface="Times New Roman" panose="02020603050405020304" pitchFamily="18" charset="0"/>
            </a:endParaRPr>
          </a:p>
          <a:p>
            <a:pPr eaLnBrk="1" hangingPunct="1">
              <a:lnSpc>
                <a:spcPct val="115000"/>
              </a:lnSpc>
              <a:spcBef>
                <a:spcPct val="0"/>
              </a:spcBef>
              <a:buFont typeface="Wingdings" panose="05000000000000000000" pitchFamily="2" charset="2"/>
              <a:buChar char=""/>
            </a:pPr>
            <a:r>
              <a:rPr lang="cs-CZ" altLang="cs-CZ" sz="2000">
                <a:solidFill>
                  <a:srgbClr val="000000"/>
                </a:solidFill>
                <a:latin typeface="Calibri" panose="020F0502020204030204" pitchFamily="34" charset="0"/>
                <a:cs typeface="Times New Roman" panose="02020603050405020304" pitchFamily="18" charset="0"/>
              </a:rPr>
              <a:t>povrchové proudy mohou projít až do vzdálenosti cca 300 m, kde je napětí již nulové</a:t>
            </a:r>
          </a:p>
          <a:p>
            <a:pPr eaLnBrk="1" hangingPunct="1">
              <a:lnSpc>
                <a:spcPct val="115000"/>
              </a:lnSpc>
              <a:spcBef>
                <a:spcPct val="0"/>
              </a:spcBef>
              <a:buFont typeface="Wingdings" panose="05000000000000000000" pitchFamily="2" charset="2"/>
              <a:buChar char=""/>
            </a:pPr>
            <a:r>
              <a:rPr lang="cs-CZ" altLang="cs-CZ" sz="2000">
                <a:solidFill>
                  <a:srgbClr val="000000"/>
                </a:solidFill>
                <a:latin typeface="Calibri" panose="020F0502020204030204" pitchFamily="34" charset="0"/>
                <a:cs typeface="Times New Roman" panose="02020603050405020304" pitchFamily="18" charset="0"/>
              </a:rPr>
              <a:t>stojí-li člověk ve vzdálenosti 100 m od úderu blesku rozkročen na délku 1m je  velikost napětí </a:t>
            </a:r>
            <a:r>
              <a:rPr lang="cs-CZ" altLang="cs-CZ" sz="2000" i="1">
                <a:solidFill>
                  <a:srgbClr val="000000"/>
                </a:solidFill>
                <a:cs typeface="Times New Roman" panose="02020603050405020304" pitchFamily="18" charset="0"/>
              </a:rPr>
              <a:t>U</a:t>
            </a:r>
            <a:r>
              <a:rPr lang="cs-CZ" altLang="cs-CZ" sz="2000">
                <a:solidFill>
                  <a:srgbClr val="000000"/>
                </a:solidFill>
                <a:cs typeface="Times New Roman" panose="02020603050405020304" pitchFamily="18" charset="0"/>
              </a:rPr>
              <a:t>, </a:t>
            </a:r>
            <a:r>
              <a:rPr lang="cs-CZ" altLang="cs-CZ" sz="2000">
                <a:solidFill>
                  <a:srgbClr val="000000"/>
                </a:solidFill>
                <a:latin typeface="Calibri" panose="020F0502020204030204" pitchFamily="34" charset="0"/>
                <a:cs typeface="Times New Roman" panose="02020603050405020304" pitchFamily="18" charset="0"/>
              </a:rPr>
              <a:t>které je mezi končetinami, rovno hodnotě cca 10</a:t>
            </a:r>
            <a:r>
              <a:rPr lang="cs-CZ" altLang="cs-CZ" sz="2000" baseline="30000">
                <a:solidFill>
                  <a:srgbClr val="000000"/>
                </a:solidFill>
                <a:latin typeface="Calibri" panose="020F0502020204030204" pitchFamily="34" charset="0"/>
                <a:cs typeface="Times New Roman" panose="02020603050405020304" pitchFamily="18" charset="0"/>
              </a:rPr>
              <a:t>7</a:t>
            </a:r>
            <a:r>
              <a:rPr lang="cs-CZ" altLang="cs-CZ" sz="2000">
                <a:solidFill>
                  <a:srgbClr val="000000"/>
                </a:solidFill>
                <a:latin typeface="Calibri" panose="020F0502020204030204" pitchFamily="34" charset="0"/>
                <a:cs typeface="Times New Roman" panose="02020603050405020304" pitchFamily="18" charset="0"/>
              </a:rPr>
              <a:t> V a proud protékající člověk je řádově několik ampér</a:t>
            </a:r>
          </a:p>
          <a:p>
            <a:pPr eaLnBrk="1" hangingPunct="1">
              <a:lnSpc>
                <a:spcPct val="115000"/>
              </a:lnSpc>
              <a:spcBef>
                <a:spcPct val="0"/>
              </a:spcBef>
              <a:buFont typeface="Wingdings" panose="05000000000000000000" pitchFamily="2" charset="2"/>
              <a:buChar char=""/>
            </a:pPr>
            <a:r>
              <a:rPr lang="cs-CZ" altLang="cs-CZ" sz="2000">
                <a:solidFill>
                  <a:srgbClr val="000000"/>
                </a:solidFill>
                <a:latin typeface="Calibri" panose="020F0502020204030204" pitchFamily="34" charset="0"/>
                <a:cs typeface="Times New Roman" panose="02020603050405020304" pitchFamily="18" charset="0"/>
              </a:rPr>
              <a:t>krávy na louce a lesní zvěř v lese mají smůlu</a:t>
            </a:r>
          </a:p>
        </p:txBody>
      </p:sp>
      <p:pic>
        <p:nvPicPr>
          <p:cNvPr id="22536" name="Obrázek 12"/>
          <p:cNvPicPr>
            <a:picLocks noChangeAspect="1" noChangeArrowheads="1"/>
          </p:cNvPicPr>
          <p:nvPr/>
        </p:nvPicPr>
        <p:blipFill>
          <a:blip r:embed="rId3">
            <a:extLst>
              <a:ext uri="{28A0092B-C50C-407E-A947-70E740481C1C}">
                <a14:useLocalDpi xmlns:a14="http://schemas.microsoft.com/office/drawing/2010/main" val="0"/>
              </a:ext>
            </a:extLst>
          </a:blip>
          <a:srcRect t="64124"/>
          <a:stretch>
            <a:fillRect/>
          </a:stretch>
        </p:blipFill>
        <p:spPr bwMode="auto">
          <a:xfrm>
            <a:off x="4932363" y="3816350"/>
            <a:ext cx="4084637"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Obrázek 13" descr="http://www.equichannel.cz/data/imgs/00008731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855663"/>
            <a:ext cx="4084637"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k-SK" altLang="cs-CZ"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k-SK" altLang="cs-CZ"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3171</TotalTime>
  <Words>572</Words>
  <Application>Microsoft Office PowerPoint</Application>
  <PresentationFormat>Předvádění na obrazovce (4:3)</PresentationFormat>
  <Paragraphs>209</Paragraphs>
  <Slides>20</Slides>
  <Notes>18</Notes>
  <HiddenSlides>0</HiddenSlides>
  <MMClips>0</MMClips>
  <ScaleCrop>false</ScaleCrop>
  <HeadingPairs>
    <vt:vector size="6" baseType="variant">
      <vt:variant>
        <vt:lpstr>Použitá písma</vt:lpstr>
      </vt:variant>
      <vt:variant>
        <vt:i4>8</vt:i4>
      </vt:variant>
      <vt:variant>
        <vt:lpstr>Motiv</vt:lpstr>
      </vt:variant>
      <vt:variant>
        <vt:i4>2</vt:i4>
      </vt:variant>
      <vt:variant>
        <vt:lpstr>Nadpisy snímků</vt:lpstr>
      </vt:variant>
      <vt:variant>
        <vt:i4>20</vt:i4>
      </vt:variant>
    </vt:vector>
  </HeadingPairs>
  <TitlesOfParts>
    <vt:vector size="30" baseType="lpstr">
      <vt:lpstr>Times New Roman</vt:lpstr>
      <vt:lpstr>Arial</vt:lpstr>
      <vt:lpstr>Corbel</vt:lpstr>
      <vt:lpstr>Tunga</vt:lpstr>
      <vt:lpstr>Tahoma</vt:lpstr>
      <vt:lpstr>Calibri</vt:lpstr>
      <vt:lpstr>Wingdings</vt:lpstr>
      <vt:lpstr>Times New Roman CE</vt:lpstr>
      <vt:lpstr>Default Design</vt:lpstr>
      <vt:lpstr>Mylar</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Elektrické napětí a jeho měření</dc:title>
  <dc:subject>fyzika</dc:subject>
  <dc:creator>Čeněk Kodejška</dc:creator>
  <cp:lastModifiedBy>Kodejška Čeněk</cp:lastModifiedBy>
  <cp:revision>731</cp:revision>
  <cp:lastPrinted>1999-08-11T16:37:14Z</cp:lastPrinted>
  <dcterms:created xsi:type="dcterms:W3CDTF">1998-07-07T19:23:32Z</dcterms:created>
  <dcterms:modified xsi:type="dcterms:W3CDTF">2024-09-12T08:39:30Z</dcterms:modified>
</cp:coreProperties>
</file>