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72" r:id="rId2"/>
  </p:sldMasterIdLst>
  <p:notesMasterIdLst>
    <p:notesMasterId r:id="rId11"/>
  </p:notesMasterIdLst>
  <p:handoutMasterIdLst>
    <p:handoutMasterId r:id="rId12"/>
  </p:handoutMasterIdLst>
  <p:sldIdLst>
    <p:sldId id="257" r:id="rId3"/>
    <p:sldId id="293" r:id="rId4"/>
    <p:sldId id="292" r:id="rId5"/>
    <p:sldId id="295" r:id="rId6"/>
    <p:sldId id="296" r:id="rId7"/>
    <p:sldId id="297" r:id="rId8"/>
    <p:sldId id="298" r:id="rId9"/>
    <p:sldId id="291" r:id="rId10"/>
  </p:sldIdLst>
  <p:sldSz cx="9144000" cy="6858000" type="screen4x3"/>
  <p:notesSz cx="6858000" cy="9144000"/>
  <p:defaultTextStyle>
    <a:defPPr>
      <a:defRPr lang="sk-SK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DDDDDD"/>
    <a:srgbClr val="800000"/>
    <a:srgbClr val="EAEAEA"/>
    <a:srgbClr val="969696"/>
    <a:srgbClr val="460000"/>
    <a:srgbClr val="9C00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 autoAdjust="0"/>
    <p:restoredTop sz="94660" autoAdjust="0"/>
  </p:normalViewPr>
  <p:slideViewPr>
    <p:cSldViewPr snapToGrid="0">
      <p:cViewPr varScale="1">
        <p:scale>
          <a:sx n="110" d="100"/>
          <a:sy n="110" d="100"/>
        </p:scale>
        <p:origin x="1644" y="1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defTabSz="762000">
              <a:defRPr sz="1000" i="1"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 defTabSz="762000">
              <a:defRPr sz="1000" i="1"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22532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9350" y="692150"/>
            <a:ext cx="4559300" cy="3416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 altLang="cs-CZ" noProof="0" smtClean="0"/>
              <a:t>Klepnutím lze upravit styly předlohy textu</a:t>
            </a:r>
          </a:p>
          <a:p>
            <a:pPr lvl="1"/>
            <a:r>
              <a:rPr lang="sk-SK" altLang="cs-CZ" noProof="0" smtClean="0"/>
              <a:t>Druhá úroveň</a:t>
            </a:r>
          </a:p>
          <a:p>
            <a:pPr lvl="2"/>
            <a:r>
              <a:rPr lang="sk-SK" altLang="cs-CZ" noProof="0" smtClean="0"/>
              <a:t>Třetí úroveň</a:t>
            </a:r>
          </a:p>
          <a:p>
            <a:pPr lvl="3"/>
            <a:r>
              <a:rPr lang="sk-SK" altLang="cs-CZ" noProof="0" smtClean="0"/>
              <a:t>Čtvrtá úroveň</a:t>
            </a:r>
          </a:p>
          <a:p>
            <a:pPr lvl="4"/>
            <a:r>
              <a:rPr lang="sk-SK" altLang="cs-CZ" noProof="0" smtClean="0"/>
              <a:t>Pátá úroveň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defTabSz="762000">
              <a:defRPr sz="1000" i="1"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 defTabSz="762000">
              <a:defRPr sz="1000" i="1"/>
            </a:lvl1pPr>
          </a:lstStyle>
          <a:p>
            <a:fld id="{63D09233-B8A6-4157-8BF6-8B11A3AA7DC8}" type="slidenum">
              <a:rPr lang="sk-SK" altLang="cs-CZ"/>
              <a:pPr/>
              <a:t>‹#›</a:t>
            </a:fld>
            <a:endParaRPr lang="sk-SK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B93B334-C011-4E16-834C-1B98B77C8EBE}" type="slidenum">
              <a:rPr lang="sk-SK" altLang="cs-CZ" sz="1000"/>
              <a:pPr>
                <a:spcBef>
                  <a:spcPct val="0"/>
                </a:spcBef>
              </a:pPr>
              <a:t>2</a:t>
            </a:fld>
            <a:endParaRPr lang="sk-SK" altLang="cs-CZ" sz="1000"/>
          </a:p>
        </p:txBody>
      </p:sp>
      <p:sp>
        <p:nvSpPr>
          <p:cNvPr id="23555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6AD441D4-5476-4CB7-B907-4A0081F5B054}" type="slidenum">
              <a:rPr lang="sk-SK" altLang="cs-CZ" sz="1000"/>
              <a:pPr>
                <a:spcBef>
                  <a:spcPct val="0"/>
                </a:spcBef>
              </a:pPr>
              <a:t>3</a:t>
            </a:fld>
            <a:endParaRPr lang="sk-SK" altLang="cs-CZ" sz="1000"/>
          </a:p>
        </p:txBody>
      </p:sp>
      <p:sp>
        <p:nvSpPr>
          <p:cNvPr id="24579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8230168-DA1C-46E4-822F-D0658B756EB8}" type="slidenum">
              <a:rPr lang="sk-SK" altLang="cs-CZ" sz="1000"/>
              <a:pPr>
                <a:spcBef>
                  <a:spcPct val="0"/>
                </a:spcBef>
              </a:pPr>
              <a:t>4</a:t>
            </a:fld>
            <a:endParaRPr lang="sk-SK" altLang="cs-CZ" sz="1000"/>
          </a:p>
        </p:txBody>
      </p:sp>
      <p:sp>
        <p:nvSpPr>
          <p:cNvPr id="25603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274F524-09A1-4679-840D-B193F915D163}" type="slidenum">
              <a:rPr lang="sk-SK" altLang="cs-CZ" sz="1000"/>
              <a:pPr>
                <a:spcBef>
                  <a:spcPct val="0"/>
                </a:spcBef>
              </a:pPr>
              <a:t>5</a:t>
            </a:fld>
            <a:endParaRPr lang="sk-SK" altLang="cs-CZ" sz="1000"/>
          </a:p>
        </p:txBody>
      </p:sp>
      <p:sp>
        <p:nvSpPr>
          <p:cNvPr id="26627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698FF7B5-9534-4BA2-811C-7E94A7F7ED72}" type="slidenum">
              <a:rPr lang="sk-SK" altLang="cs-CZ" sz="1000"/>
              <a:pPr>
                <a:spcBef>
                  <a:spcPct val="0"/>
                </a:spcBef>
              </a:pPr>
              <a:t>6</a:t>
            </a:fld>
            <a:endParaRPr lang="sk-SK" altLang="cs-CZ" sz="1000"/>
          </a:p>
        </p:txBody>
      </p:sp>
      <p:sp>
        <p:nvSpPr>
          <p:cNvPr id="27651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4508BEA6-07C7-4BA1-9515-2279CA1A2237}" type="slidenum">
              <a:rPr lang="sk-SK" altLang="cs-CZ" sz="1000"/>
              <a:pPr>
                <a:spcBef>
                  <a:spcPct val="0"/>
                </a:spcBef>
              </a:pPr>
              <a:t>7</a:t>
            </a:fld>
            <a:endParaRPr lang="sk-SK" altLang="cs-CZ" sz="1000"/>
          </a:p>
        </p:txBody>
      </p:sp>
      <p:sp>
        <p:nvSpPr>
          <p:cNvPr id="28675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A933EBE0-5A88-4A8C-928A-DFD6351C25B5}" type="slidenum">
              <a:rPr lang="sk-SK" altLang="cs-CZ" sz="1000"/>
              <a:pPr>
                <a:spcBef>
                  <a:spcPct val="0"/>
                </a:spcBef>
              </a:pPr>
              <a:t>8</a:t>
            </a:fld>
            <a:endParaRPr lang="sk-SK" altLang="cs-CZ" sz="1000"/>
          </a:p>
        </p:txBody>
      </p:sp>
      <p:sp>
        <p:nvSpPr>
          <p:cNvPr id="29699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0F1CC48-48DF-4BB1-A640-C12D6468CDC9}" type="slidenum">
              <a:rPr lang="sk-SK" altLang="cs-CZ"/>
              <a:pPr/>
              <a:t>‹#›</a:t>
            </a:fld>
            <a:endParaRPr lang="sk-SK" altLang="cs-CZ"/>
          </a:p>
        </p:txBody>
      </p:sp>
    </p:spTree>
    <p:extLst>
      <p:ext uri="{BB962C8B-B14F-4D97-AF65-F5344CB8AC3E}">
        <p14:creationId xmlns:p14="http://schemas.microsoft.com/office/powerpoint/2010/main" val="4274430562"/>
      </p:ext>
    </p:extLst>
  </p:cSld>
  <p:clrMapOvr>
    <a:masterClrMapping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A92B78C-21FD-4526-9341-66C7B2F4C843}" type="slidenum">
              <a:rPr lang="sk-SK" altLang="cs-CZ"/>
              <a:pPr/>
              <a:t>‹#›</a:t>
            </a:fld>
            <a:endParaRPr lang="sk-SK" altLang="cs-CZ"/>
          </a:p>
        </p:txBody>
      </p:sp>
    </p:spTree>
    <p:extLst>
      <p:ext uri="{BB962C8B-B14F-4D97-AF65-F5344CB8AC3E}">
        <p14:creationId xmlns:p14="http://schemas.microsoft.com/office/powerpoint/2010/main" val="289897195"/>
      </p:ext>
    </p:extLst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577DC12-0ABA-4EF1-80EE-9B9DCA66FEC7}" type="slidenum">
              <a:rPr lang="sk-SK" altLang="cs-CZ"/>
              <a:pPr/>
              <a:t>‹#›</a:t>
            </a:fld>
            <a:endParaRPr lang="sk-SK" altLang="cs-CZ"/>
          </a:p>
        </p:txBody>
      </p:sp>
    </p:spTree>
    <p:extLst>
      <p:ext uri="{BB962C8B-B14F-4D97-AF65-F5344CB8AC3E}">
        <p14:creationId xmlns:p14="http://schemas.microsoft.com/office/powerpoint/2010/main" val="3740647388"/>
      </p:ext>
    </p:extLst>
  </p:cSld>
  <p:clrMapOvr>
    <a:masterClrMapping/>
  </p:clrMapOvr>
  <p:transition>
    <p:dissolv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/>
          <p:nvPr/>
        </p:nvSpPr>
        <p:spPr>
          <a:xfrm>
            <a:off x="0" y="4743450"/>
            <a:ext cx="9144000" cy="21145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5" name="Straight Connector 15"/>
          <p:cNvCxnSpPr/>
          <p:nvPr/>
        </p:nvCxnSpPr>
        <p:spPr>
          <a:xfrm>
            <a:off x="0" y="4714875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2426" y="2895600"/>
            <a:ext cx="4572000" cy="1368798"/>
          </a:xfrm>
        </p:spPr>
        <p:txBody>
          <a:bodyPr/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52426" y="457200"/>
            <a:ext cx="7680960" cy="2438399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kumimoji="0" lang="en-US" sz="6000" b="1" i="0" u="none" strike="noStrike" kern="1200" cap="none" spc="0" normalizeH="0" baseline="0" noProof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6" name="Date Placeholder 2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6BD36C1-F972-47DC-8F45-5A0CEBE67691}" type="slidenum">
              <a:rPr lang="cs-CZ" altLang="cs-CZ"/>
              <a:pPr/>
              <a:t>‹#›</a:t>
            </a:fld>
            <a:endParaRPr lang="cs-CZ" altLang="cs-CZ"/>
          </a:p>
        </p:txBody>
      </p:sp>
      <p:sp>
        <p:nvSpPr>
          <p:cNvPr id="8" name="Footer Placeholder 2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512920268"/>
      </p:ext>
    </p:extLst>
  </p:cSld>
  <p:clrMapOvr>
    <a:masterClrMapping/>
  </p:clrMapOvr>
  <p:transition>
    <p:dissolv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7680960" cy="47244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5" name="Date Placeholder 11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Slide Number Placeholder 1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/>
            </a:lvl1pPr>
          </a:lstStyle>
          <a:p>
            <a:fld id="{7EAAB07C-469C-4BCC-801A-37A4B762EF08}" type="slidenum">
              <a:rPr lang="cs-CZ" altLang="cs-CZ"/>
              <a:pPr/>
              <a:t>‹#›</a:t>
            </a:fld>
            <a:endParaRPr lang="cs-CZ" altLang="cs-CZ"/>
          </a:p>
        </p:txBody>
      </p:sp>
      <p:sp>
        <p:nvSpPr>
          <p:cNvPr id="7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136042136"/>
      </p:ext>
    </p:extLst>
  </p:cSld>
  <p:clrMapOvr>
    <a:masterClrMapping/>
  </p:clrMapOvr>
  <p:transition>
    <p:dissolv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12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6" name="Straight Connector 17"/>
          <p:cNvCxnSpPr/>
          <p:nvPr/>
        </p:nvCxnSpPr>
        <p:spPr>
          <a:xfrm>
            <a:off x="-4763" y="1828800"/>
            <a:ext cx="9144001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352426" y="4003302"/>
            <a:ext cx="4572000" cy="1178298"/>
          </a:xfrm>
        </p:spPr>
        <p:txBody>
          <a:bodyPr/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354366" y="1990078"/>
            <a:ext cx="8439912" cy="1984248"/>
          </a:xfrm>
        </p:spPr>
        <p:txBody>
          <a:bodyPr>
            <a:noAutofit/>
          </a:bodyPr>
          <a:lstStyle>
            <a:lvl1pPr>
              <a:defRPr kumimoji="0" lang="en-US" sz="60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pPr lvl="0"/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7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8" name="Slide Number Placeholder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57593E7-473C-496C-8597-D00ADAF7DB00}" type="slidenum">
              <a:rPr lang="cs-CZ" altLang="cs-CZ"/>
              <a:pPr/>
              <a:t>‹#›</a:t>
            </a:fld>
            <a:endParaRPr lang="cs-CZ" altLang="cs-CZ"/>
          </a:p>
        </p:txBody>
      </p:sp>
      <p:sp>
        <p:nvSpPr>
          <p:cNvPr id="9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61306947"/>
      </p:ext>
    </p:extLst>
  </p:cSld>
  <p:clrMapOvr>
    <a:masterClrMapping/>
  </p:clrMapOvr>
  <p:transition>
    <p:dissolv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901184" y="1463040"/>
            <a:ext cx="3886200" cy="4288536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3886200" cy="4288536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27" name="Title 2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6" name="Date Placeholder 19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7" name="Slide Number Placeholder 2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4970DEDB-7CBB-4292-9193-05AC47CF94FF}" type="slidenum">
              <a:rPr lang="cs-CZ" altLang="cs-CZ"/>
              <a:pPr/>
              <a:t>‹#›</a:t>
            </a:fld>
            <a:endParaRPr lang="cs-CZ" altLang="cs-CZ"/>
          </a:p>
        </p:txBody>
      </p:sp>
      <p:sp>
        <p:nvSpPr>
          <p:cNvPr id="8" name="Footer Placeholder 25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586742364"/>
      </p:ext>
    </p:extLst>
  </p:cSld>
  <p:clrMapOvr>
    <a:masterClrMapping/>
  </p:clrMapOvr>
  <p:transition>
    <p:dissolv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8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886200" cy="509587"/>
          </a:xfrm>
        </p:spPr>
        <p:txBody>
          <a:bodyPr/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5"/>
          </p:nvPr>
        </p:nvSpPr>
        <p:spPr>
          <a:xfrm>
            <a:off x="4900613" y="1463040"/>
            <a:ext cx="3886200" cy="509587"/>
          </a:xfrm>
        </p:spPr>
        <p:txBody>
          <a:bodyPr/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2" name="Content Placeholder 11"/>
          <p:cNvSpPr>
            <a:spLocks noGrp="1"/>
          </p:cNvSpPr>
          <p:nvPr>
            <p:ph sz="quarter" idx="14"/>
          </p:nvPr>
        </p:nvSpPr>
        <p:spPr>
          <a:xfrm>
            <a:off x="4900613" y="2011680"/>
            <a:ext cx="3886200" cy="3736848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2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2011680"/>
            <a:ext cx="3886200" cy="3736848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8" name="Date Placeholder 19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9" name="Slide Number Placeholder 2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fld id="{DACA3973-F12E-47FC-BD52-7B258C51F3FC}" type="slidenum">
              <a:rPr lang="cs-CZ" altLang="cs-CZ"/>
              <a:pPr/>
              <a:t>‹#›</a:t>
            </a:fld>
            <a:endParaRPr lang="cs-CZ" altLang="cs-CZ"/>
          </a:p>
        </p:txBody>
      </p:sp>
      <p:sp>
        <p:nvSpPr>
          <p:cNvPr id="10" name="Footer Placeholder 28"/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507414433"/>
      </p:ext>
    </p:extLst>
  </p:cSld>
  <p:clrMapOvr>
    <a:masterClrMapping/>
  </p:clrMapOvr>
  <p:transition>
    <p:dissolv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5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D095CD2-BCF1-4C38-9A67-9C5E2EB7D2A2}" type="slidenum">
              <a:rPr lang="cs-CZ" altLang="cs-CZ"/>
              <a:pPr/>
              <a:t>‹#›</a:t>
            </a:fld>
            <a:endParaRPr lang="cs-CZ" altLang="cs-CZ"/>
          </a:p>
        </p:txBody>
      </p:sp>
      <p:sp>
        <p:nvSpPr>
          <p:cNvPr id="6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352527950"/>
      </p:ext>
    </p:extLst>
  </p:cSld>
  <p:clrMapOvr>
    <a:masterClrMapping/>
  </p:clrMapOvr>
  <p:transition>
    <p:dissolv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4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46B30DC-41FA-4A34-AC31-10ECAAE51169}" type="slidenum">
              <a:rPr lang="cs-CZ" altLang="cs-CZ"/>
              <a:pPr/>
              <a:t>‹#›</a:t>
            </a:fld>
            <a:endParaRPr lang="cs-CZ" altLang="cs-CZ"/>
          </a:p>
        </p:txBody>
      </p:sp>
      <p:sp>
        <p:nvSpPr>
          <p:cNvPr id="5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90179288"/>
      </p:ext>
    </p:extLst>
  </p:cSld>
  <p:clrMapOvr>
    <a:masterClrMapping/>
  </p:clrMapOvr>
  <p:transition>
    <p:dissolv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13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7" name="Straight Connector 2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itle 2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381375" cy="3967162"/>
          </a:xfrm>
        </p:spPr>
        <p:txBody>
          <a:bodyPr/>
          <a:lstStyle>
            <a:lvl1pPr marL="0" indent="0">
              <a:lnSpc>
                <a:spcPct val="150000"/>
              </a:lnSpc>
              <a:buNone/>
              <a:defRPr sz="1600" b="0" i="1" spc="0" baseline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105275" y="1463040"/>
            <a:ext cx="4681538" cy="3968496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8" name="Date Placeholder 12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3F3F6F7E-681B-4D63-B66E-50ACC1CABB41}" type="slidenum">
              <a:rPr lang="cs-CZ" altLang="cs-CZ"/>
              <a:pPr/>
              <a:t>‹#›</a:t>
            </a:fld>
            <a:endParaRPr lang="cs-CZ" altLang="cs-CZ"/>
          </a:p>
        </p:txBody>
      </p:sp>
      <p:sp>
        <p:nvSpPr>
          <p:cNvPr id="10" name="Footer Placeholder 19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047152250"/>
      </p:ext>
    </p:extLst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99F4C0-EE91-4F74-A26E-B198203F6CAF}" type="slidenum">
              <a:rPr lang="sk-SK" altLang="cs-CZ"/>
              <a:pPr/>
              <a:t>‹#›</a:t>
            </a:fld>
            <a:endParaRPr lang="sk-SK" altLang="cs-CZ"/>
          </a:p>
        </p:txBody>
      </p:sp>
    </p:spTree>
    <p:extLst>
      <p:ext uri="{BB962C8B-B14F-4D97-AF65-F5344CB8AC3E}">
        <p14:creationId xmlns:p14="http://schemas.microsoft.com/office/powerpoint/2010/main" val="841964385"/>
      </p:ext>
    </p:extLst>
  </p:cSld>
  <p:clrMapOvr>
    <a:masterClrMapping/>
  </p:clrMapOvr>
  <p:transition>
    <p:dissolv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10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7" name="Straight Connector 1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229224" y="0"/>
            <a:ext cx="3914775" cy="5657850"/>
          </a:xfrm>
        </p:spPr>
        <p:txBody>
          <a:bodyPr anchor="ctr" anchorCtr="0"/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Kliknutím na ikonu přidáte obrázek.</a:t>
            </a:r>
            <a:endParaRPr lang="en-US" noProof="0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352426" y="1600199"/>
            <a:ext cx="4572000" cy="3593237"/>
          </a:xfrm>
        </p:spPr>
        <p:txBody>
          <a:bodyPr/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1600" i="1">
                <a:solidFill>
                  <a:schemeClr val="tx1"/>
                </a:solidFill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9" name="Title Placeholder 1"/>
          <p:cNvSpPr>
            <a:spLocks noGrp="1"/>
          </p:cNvSpPr>
          <p:nvPr>
            <p:ph type="title"/>
          </p:nvPr>
        </p:nvSpPr>
        <p:spPr>
          <a:xfrm>
            <a:off x="352425" y="275208"/>
            <a:ext cx="4572000" cy="1324992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8" name="Date Placeholder 12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9" name="Slide Number Placeholder 1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/>
            </a:lvl1pPr>
          </a:lstStyle>
          <a:p>
            <a:fld id="{E95826F2-E4AC-42EB-9015-5974DCD32633}" type="slidenum">
              <a:rPr lang="cs-CZ" altLang="cs-CZ"/>
              <a:pPr/>
              <a:t>‹#›</a:t>
            </a:fld>
            <a:endParaRPr lang="cs-CZ" altLang="cs-CZ"/>
          </a:p>
        </p:txBody>
      </p:sp>
      <p:sp>
        <p:nvSpPr>
          <p:cNvPr id="10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443332536"/>
      </p:ext>
    </p:extLst>
  </p:cSld>
  <p:clrMapOvr>
    <a:masterClrMapping/>
  </p:clrMapOvr>
  <p:transition>
    <p:dissolv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A1982E-AE29-4CAC-B9BC-0BA6B85876C0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493952627"/>
      </p:ext>
    </p:extLst>
  </p:cSld>
  <p:clrMapOvr>
    <a:masterClrMapping/>
  </p:clrMapOvr>
  <p:transition>
    <p:dissolv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0A0892-FE19-40AB-BB5B-BBBBFE55F34E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694885060"/>
      </p:ext>
    </p:extLst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E418113-3D4C-44DE-BB79-5ED7A268266B}" type="slidenum">
              <a:rPr lang="sk-SK" altLang="cs-CZ"/>
              <a:pPr/>
              <a:t>‹#›</a:t>
            </a:fld>
            <a:endParaRPr lang="sk-SK" altLang="cs-CZ"/>
          </a:p>
        </p:txBody>
      </p:sp>
    </p:spTree>
    <p:extLst>
      <p:ext uri="{BB962C8B-B14F-4D97-AF65-F5344CB8AC3E}">
        <p14:creationId xmlns:p14="http://schemas.microsoft.com/office/powerpoint/2010/main" val="2946752006"/>
      </p:ext>
    </p:extLst>
  </p:cSld>
  <p:clrMapOvr>
    <a:masterClrMapping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A9D3E42-7CD5-4832-8747-475929828300}" type="slidenum">
              <a:rPr lang="sk-SK" altLang="cs-CZ"/>
              <a:pPr/>
              <a:t>‹#›</a:t>
            </a:fld>
            <a:endParaRPr lang="sk-SK" altLang="cs-CZ"/>
          </a:p>
        </p:txBody>
      </p:sp>
    </p:spTree>
    <p:extLst>
      <p:ext uri="{BB962C8B-B14F-4D97-AF65-F5344CB8AC3E}">
        <p14:creationId xmlns:p14="http://schemas.microsoft.com/office/powerpoint/2010/main" val="2132133819"/>
      </p:ext>
    </p:extLst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BABA02-9AB7-4E4E-98FC-C076342B5E83}" type="slidenum">
              <a:rPr lang="sk-SK" altLang="cs-CZ"/>
              <a:pPr/>
              <a:t>‹#›</a:t>
            </a:fld>
            <a:endParaRPr lang="sk-SK" altLang="cs-CZ"/>
          </a:p>
        </p:txBody>
      </p:sp>
    </p:spTree>
    <p:extLst>
      <p:ext uri="{BB962C8B-B14F-4D97-AF65-F5344CB8AC3E}">
        <p14:creationId xmlns:p14="http://schemas.microsoft.com/office/powerpoint/2010/main" val="3720683376"/>
      </p:ext>
    </p:extLst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036700F-D648-470A-94A4-A75773013CB0}" type="slidenum">
              <a:rPr lang="sk-SK" altLang="cs-CZ"/>
              <a:pPr/>
              <a:t>‹#›</a:t>
            </a:fld>
            <a:endParaRPr lang="sk-SK" altLang="cs-CZ"/>
          </a:p>
        </p:txBody>
      </p:sp>
    </p:spTree>
    <p:extLst>
      <p:ext uri="{BB962C8B-B14F-4D97-AF65-F5344CB8AC3E}">
        <p14:creationId xmlns:p14="http://schemas.microsoft.com/office/powerpoint/2010/main" val="1363827567"/>
      </p:ext>
    </p:extLst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86C8762-E225-4010-A6E4-148AFC48725F}" type="slidenum">
              <a:rPr lang="sk-SK" altLang="cs-CZ"/>
              <a:pPr/>
              <a:t>‹#›</a:t>
            </a:fld>
            <a:endParaRPr lang="sk-SK" altLang="cs-CZ"/>
          </a:p>
        </p:txBody>
      </p:sp>
    </p:spTree>
    <p:extLst>
      <p:ext uri="{BB962C8B-B14F-4D97-AF65-F5344CB8AC3E}">
        <p14:creationId xmlns:p14="http://schemas.microsoft.com/office/powerpoint/2010/main" val="2806588738"/>
      </p:ext>
    </p:extLst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177877-11E7-42B3-84DE-1CE55CEED288}" type="slidenum">
              <a:rPr lang="sk-SK" altLang="cs-CZ"/>
              <a:pPr/>
              <a:t>‹#›</a:t>
            </a:fld>
            <a:endParaRPr lang="sk-SK" altLang="cs-CZ"/>
          </a:p>
        </p:txBody>
      </p:sp>
    </p:spTree>
    <p:extLst>
      <p:ext uri="{BB962C8B-B14F-4D97-AF65-F5344CB8AC3E}">
        <p14:creationId xmlns:p14="http://schemas.microsoft.com/office/powerpoint/2010/main" val="3578665810"/>
      </p:ext>
    </p:extLst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111238-3A78-4622-968B-0CED4942028C}" type="slidenum">
              <a:rPr lang="sk-SK" altLang="cs-CZ"/>
              <a:pPr/>
              <a:t>‹#›</a:t>
            </a:fld>
            <a:endParaRPr lang="sk-SK" altLang="cs-CZ"/>
          </a:p>
        </p:txBody>
      </p:sp>
    </p:spTree>
    <p:extLst>
      <p:ext uri="{BB962C8B-B14F-4D97-AF65-F5344CB8AC3E}">
        <p14:creationId xmlns:p14="http://schemas.microsoft.com/office/powerpoint/2010/main" val="3393296034"/>
      </p:ext>
    </p:extLst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k-SK" altLang="cs-CZ" smtClean="0"/>
              <a:t>Klepnutím lze upravit styl předlohy titulu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 altLang="cs-CZ" smtClean="0"/>
              <a:t>Klepnutím lze upravit styly předlohy textu</a:t>
            </a:r>
          </a:p>
          <a:p>
            <a:pPr lvl="1"/>
            <a:r>
              <a:rPr lang="sk-SK" altLang="cs-CZ" smtClean="0"/>
              <a:t>Druhá úroveň</a:t>
            </a:r>
          </a:p>
          <a:p>
            <a:pPr lvl="2"/>
            <a:r>
              <a:rPr lang="sk-SK" altLang="cs-CZ" smtClean="0"/>
              <a:t>Třetí úroveň</a:t>
            </a:r>
          </a:p>
          <a:p>
            <a:pPr lvl="3"/>
            <a:r>
              <a:rPr lang="sk-SK" altLang="cs-CZ" smtClean="0"/>
              <a:t>Čtvrtá úroveň</a:t>
            </a:r>
          </a:p>
          <a:p>
            <a:pPr lvl="4"/>
            <a:r>
              <a:rPr lang="sk-SK" altLang="cs-CZ" smtClean="0"/>
              <a:t>Pátá úroveň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defTabSz="762000">
              <a:defRPr sz="1400"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defTabSz="762000">
              <a:defRPr sz="1400"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 defTabSz="762000">
              <a:defRPr sz="1400"/>
            </a:lvl1pPr>
          </a:lstStyle>
          <a:p>
            <a:fld id="{9CAE429E-8BAE-4624-8D90-C024223B3CF0}" type="slidenum">
              <a:rPr lang="sk-SK" altLang="cs-CZ"/>
              <a:pPr/>
              <a:t>‹#›</a:t>
            </a:fld>
            <a:endParaRPr lang="sk-SK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</p:sldLayoutIdLst>
  <p:transition>
    <p:dissolve/>
  </p:transition>
  <p:txStyles>
    <p:titleStyle>
      <a:lvl1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762000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defTabSz="762000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352425" y="228600"/>
            <a:ext cx="7680325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Kliknutím lze upravit styl.</a:t>
            </a:r>
            <a:endParaRPr lang="en-US" altLang="cs-CZ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425" y="1463675"/>
            <a:ext cx="7680325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2425" y="6543675"/>
            <a:ext cx="146685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09750" y="6543675"/>
            <a:ext cx="4086225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 i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6700" y="6543675"/>
            <a:ext cx="876300" cy="2476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algn="r">
              <a:defRPr sz="1000" b="1">
                <a:solidFill>
                  <a:srgbClr val="FFFFFF"/>
                </a:solidFill>
              </a:defRPr>
            </a:lvl1pPr>
          </a:lstStyle>
          <a:p>
            <a:fld id="{BBBC73D0-4F0B-45CC-958E-8E1F1A66EE3B}" type="slidenum">
              <a:rPr lang="sk-SK" altLang="cs-CZ"/>
              <a:pPr/>
              <a:t>‹#›</a:t>
            </a:fld>
            <a:endParaRPr lang="sk-SK" altLang="cs-CZ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72" r:id="rId1"/>
    <p:sldLayoutId id="2147483773" r:id="rId2"/>
    <p:sldLayoutId id="2147483774" r:id="rId3"/>
    <p:sldLayoutId id="2147483775" r:id="rId4"/>
    <p:sldLayoutId id="2147483776" r:id="rId5"/>
    <p:sldLayoutId id="2147483777" r:id="rId6"/>
    <p:sldLayoutId id="2147483778" r:id="rId7"/>
    <p:sldLayoutId id="2147483779" r:id="rId8"/>
    <p:sldLayoutId id="2147483780" r:id="rId9"/>
    <p:sldLayoutId id="2147483781" r:id="rId10"/>
    <p:sldLayoutId id="2147483782" r:id="rId11"/>
  </p:sldLayoutIdLst>
  <p:transition>
    <p:dissolve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ts val="400"/>
        </a:spcBef>
        <a:spcAft>
          <a:spcPct val="0"/>
        </a:spcAft>
        <a:defRPr sz="4000" kern="1200">
          <a:solidFill>
            <a:schemeClr val="tx1"/>
          </a:solidFill>
          <a:latin typeface="+mj-lt"/>
          <a:ea typeface="+mj-ea"/>
          <a:cs typeface="Tunga" pitchFamily="2"/>
        </a:defRPr>
      </a:lvl1pPr>
      <a:lvl2pPr algn="l" rtl="0" eaLnBrk="0" fontAlgn="base" hangingPunct="0">
        <a:spcBef>
          <a:spcPts val="40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  <a:cs typeface="Tunga" pitchFamily="34" charset="0"/>
        </a:defRPr>
      </a:lvl2pPr>
      <a:lvl3pPr algn="l" rtl="0" eaLnBrk="0" fontAlgn="base" hangingPunct="0">
        <a:spcBef>
          <a:spcPts val="40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  <a:cs typeface="Tunga" pitchFamily="34" charset="0"/>
        </a:defRPr>
      </a:lvl3pPr>
      <a:lvl4pPr algn="l" rtl="0" eaLnBrk="0" fontAlgn="base" hangingPunct="0">
        <a:spcBef>
          <a:spcPts val="40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  <a:cs typeface="Tunga" pitchFamily="34" charset="0"/>
        </a:defRPr>
      </a:lvl4pPr>
      <a:lvl5pPr algn="l" rtl="0" eaLnBrk="0" fontAlgn="base" hangingPunct="0">
        <a:spcBef>
          <a:spcPts val="40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  <a:cs typeface="Tunga" pitchFamily="34" charset="0"/>
        </a:defRPr>
      </a:lvl5pPr>
      <a:lvl6pPr marL="457200" algn="l" rtl="0" fontAlgn="base">
        <a:spcBef>
          <a:spcPts val="40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  <a:cs typeface="Tunga" pitchFamily="34" charset="0"/>
        </a:defRPr>
      </a:lvl6pPr>
      <a:lvl7pPr marL="914400" algn="l" rtl="0" fontAlgn="base">
        <a:spcBef>
          <a:spcPts val="40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  <a:cs typeface="Tunga" pitchFamily="34" charset="0"/>
        </a:defRPr>
      </a:lvl7pPr>
      <a:lvl8pPr marL="1371600" algn="l" rtl="0" fontAlgn="base">
        <a:spcBef>
          <a:spcPts val="40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  <a:cs typeface="Tunga" pitchFamily="34" charset="0"/>
        </a:defRPr>
      </a:lvl8pPr>
      <a:lvl9pPr marL="1828800" algn="l" rtl="0" fontAlgn="base">
        <a:spcBef>
          <a:spcPts val="40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  <a:cs typeface="Tunga" pitchFamily="34" charset="0"/>
        </a:defRPr>
      </a:lvl9pPr>
    </p:titleStyle>
    <p:bodyStyle>
      <a:lvl1pPr algn="l" rtl="0" eaLnBrk="0" fontAlgn="base" hangingPunct="0">
        <a:spcBef>
          <a:spcPts val="1200"/>
        </a:spcBef>
        <a:spcAft>
          <a:spcPct val="0"/>
        </a:spcAft>
        <a:buClr>
          <a:srgbClr val="838995"/>
        </a:buClr>
        <a:buFont typeface="Arial" panose="020B0604020202020204" pitchFamily="34" charset="0"/>
        <a:defRPr kern="1200" spc="30">
          <a:solidFill>
            <a:schemeClr val="tx1"/>
          </a:solidFill>
          <a:latin typeface="+mn-lt"/>
          <a:ea typeface="+mn-ea"/>
          <a:cs typeface="Tahoma" pitchFamily="34" charset="0"/>
        </a:defRPr>
      </a:lvl1pPr>
      <a:lvl2pPr marL="171450" indent="-1714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2pPr>
      <a:lvl3pPr marL="344488" indent="-16510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3pPr>
      <a:lvl4pPr marL="517525" indent="-169863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4pPr>
      <a:lvl5pPr marL="688975" indent="-173038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5pPr>
      <a:lvl6pPr marL="868680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243584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408176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5"/>
          <p:cNvSpPr>
            <a:spLocks noChangeArrowheads="1"/>
          </p:cNvSpPr>
          <p:nvPr/>
        </p:nvSpPr>
        <p:spPr bwMode="auto">
          <a:xfrm>
            <a:off x="0" y="1924050"/>
            <a:ext cx="9144000" cy="1139415"/>
          </a:xfrm>
          <a:prstGeom prst="rect">
            <a:avLst/>
          </a:prstGeom>
          <a:solidFill>
            <a:srgbClr val="007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>
              <a:spcBef>
                <a:spcPts val="1200"/>
              </a:spcBef>
              <a:buClr>
                <a:srgbClr val="838995"/>
              </a:buClr>
              <a:buFont typeface="Arial" panose="020B0604020202020204" pitchFamily="34" charset="0"/>
              <a:defRPr>
                <a:solidFill>
                  <a:schemeClr val="tx1"/>
                </a:solidFill>
                <a:latin typeface="Corbel" panose="020B0503020204020204" pitchFamily="34" charset="0"/>
                <a:cs typeface="Tahoma" panose="020B0604030504040204" pitchFamily="34" charset="0"/>
              </a:defRPr>
            </a:lvl1pPr>
            <a:lvl2pPr marL="171450" indent="-171450">
              <a:spcBef>
                <a:spcPts val="6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  <a:cs typeface="Tahoma" panose="020B0604030504040204" pitchFamily="34" charset="0"/>
              </a:defRPr>
            </a:lvl2pPr>
            <a:lvl3pPr marL="344488" indent="-165100">
              <a:spcBef>
                <a:spcPts val="6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  <a:cs typeface="Tahoma" panose="020B0604030504040204" pitchFamily="34" charset="0"/>
              </a:defRPr>
            </a:lvl3pPr>
            <a:lvl4pPr marL="517525" indent="-169863">
              <a:spcBef>
                <a:spcPts val="6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  <a:cs typeface="Tahoma" panose="020B0604030504040204" pitchFamily="34" charset="0"/>
              </a:defRPr>
            </a:lvl4pPr>
            <a:lvl5pPr marL="688975" indent="-173038">
              <a:spcBef>
                <a:spcPts val="6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  <a:cs typeface="Tahoma" panose="020B0604030504040204" pitchFamily="34" charset="0"/>
              </a:defRPr>
            </a:lvl5pPr>
            <a:lvl6pPr marL="1146175" indent="-173038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  <a:cs typeface="Tahoma" panose="020B0604030504040204" pitchFamily="34" charset="0"/>
              </a:defRPr>
            </a:lvl6pPr>
            <a:lvl7pPr marL="1603375" indent="-173038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  <a:cs typeface="Tahoma" panose="020B0604030504040204" pitchFamily="34" charset="0"/>
              </a:defRPr>
            </a:lvl7pPr>
            <a:lvl8pPr marL="2060575" indent="-173038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  <a:cs typeface="Tahoma" panose="020B0604030504040204" pitchFamily="34" charset="0"/>
              </a:defRPr>
            </a:lvl8pPr>
            <a:lvl9pPr marL="2517775" indent="-173038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  <a:cs typeface="Tahom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sk-SK" altLang="cs-CZ" sz="3400" b="1" dirty="0" smtClean="0">
                <a:latin typeface="Calibri" panose="020F0502020204030204" pitchFamily="34" charset="0"/>
              </a:rPr>
              <a:t>01 </a:t>
            </a:r>
            <a:r>
              <a:rPr lang="sk-SK" altLang="cs-CZ" sz="3400" b="1" dirty="0">
                <a:latin typeface="Calibri" panose="020F0502020204030204" pitchFamily="34" charset="0"/>
              </a:rPr>
              <a:t>– </a:t>
            </a:r>
            <a:r>
              <a:rPr lang="sk-SK" altLang="cs-CZ" sz="3400" b="1" dirty="0" err="1" smtClean="0">
                <a:latin typeface="Calibri" panose="020F0502020204030204" pitchFamily="34" charset="0"/>
              </a:rPr>
              <a:t>Elektrování</a:t>
            </a:r>
            <a:r>
              <a:rPr lang="sk-SK" altLang="cs-CZ" sz="3400" b="1" dirty="0" smtClean="0">
                <a:latin typeface="Calibri" panose="020F0502020204030204" pitchFamily="34" charset="0"/>
              </a:rPr>
              <a:t> </a:t>
            </a:r>
            <a:r>
              <a:rPr lang="sk-SK" altLang="cs-CZ" sz="3400" b="1" dirty="0" err="1" smtClean="0">
                <a:latin typeface="Calibri" panose="020F0502020204030204" pitchFamily="34" charset="0"/>
              </a:rPr>
              <a:t>těles</a:t>
            </a:r>
            <a:endParaRPr lang="sk-SK" altLang="cs-CZ" sz="3400" b="1" dirty="0" smtClean="0">
              <a:latin typeface="Calibri" panose="020F0502020204030204" pitchFamily="34" charset="0"/>
            </a:endParaRPr>
          </a:p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sk-SK" altLang="cs-CZ" sz="3400" b="1" dirty="0" smtClean="0">
                <a:latin typeface="Calibri" panose="020F0502020204030204" pitchFamily="34" charset="0"/>
              </a:rPr>
              <a:t>VODIČ </a:t>
            </a:r>
            <a:r>
              <a:rPr lang="sk-SK" altLang="cs-CZ" sz="3400" b="1" dirty="0">
                <a:latin typeface="Calibri" panose="020F0502020204030204" pitchFamily="34" charset="0"/>
              </a:rPr>
              <a:t>A IZOLANT V EL. POLI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Text Box 2"/>
          <p:cNvSpPr txBox="1">
            <a:spLocks noChangeArrowheads="1"/>
          </p:cNvSpPr>
          <p:nvPr/>
        </p:nvSpPr>
        <p:spPr bwMode="auto">
          <a:xfrm>
            <a:off x="96838" y="830263"/>
            <a:ext cx="190182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EAEAEA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457200" indent="-457200"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1028700" indent="-45720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600200" indent="-4572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2171700" indent="-4572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743200" indent="-457200" defTabSz="7620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3200400" indent="-4572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657600" indent="-4572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4114800" indent="-4572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572000" indent="-4572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spcAft>
                <a:spcPct val="15000"/>
              </a:spcAft>
              <a:buFontTx/>
              <a:buNone/>
            </a:pPr>
            <a:r>
              <a:rPr lang="sk-SK" altLang="cs-CZ" sz="28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Experiment</a:t>
            </a:r>
            <a:endParaRPr lang="cs-CZ" altLang="cs-CZ" sz="2800" b="1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2515" name="Text Box 3"/>
          <p:cNvSpPr txBox="1">
            <a:spLocks noChangeArrowheads="1"/>
          </p:cNvSpPr>
          <p:nvPr/>
        </p:nvSpPr>
        <p:spPr bwMode="auto">
          <a:xfrm>
            <a:off x="0" y="5718175"/>
            <a:ext cx="9144000" cy="95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228600" defTabSz="7620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280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Když přiblížíme zelektrovanou tyč k nenabitému hliníkovému</a:t>
            </a:r>
            <a:r>
              <a:rPr lang="sk-SK" altLang="cs-CZ" sz="280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altLang="cs-CZ" sz="280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kroužku, kroužek se přitáhne k tyči.</a:t>
            </a:r>
          </a:p>
        </p:txBody>
      </p:sp>
      <p:sp>
        <p:nvSpPr>
          <p:cNvPr id="192516" name="Text Box 4"/>
          <p:cNvSpPr txBox="1">
            <a:spLocks noChangeArrowheads="1"/>
          </p:cNvSpPr>
          <p:nvPr/>
        </p:nvSpPr>
        <p:spPr bwMode="auto">
          <a:xfrm>
            <a:off x="0" y="2747963"/>
            <a:ext cx="2527300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EAEAEA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1028700" indent="-45720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600200" indent="-4572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2171700" indent="-4572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743200" indent="-457200" defTabSz="7620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3200400" indent="-4572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657600" indent="-4572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4114800" indent="-4572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572000" indent="-4572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2400" i="1">
                <a:latin typeface="Calibri" panose="020F0502020204030204" pitchFamily="34" charset="0"/>
                <a:cs typeface="Times New Roman" panose="02020603050405020304" pitchFamily="18" charset="0"/>
              </a:rPr>
              <a:t>hliníkový kroužek</a:t>
            </a:r>
          </a:p>
        </p:txBody>
      </p:sp>
      <p:grpSp>
        <p:nvGrpSpPr>
          <p:cNvPr id="192517" name="Group 5"/>
          <p:cNvGrpSpPr>
            <a:grpSpLocks/>
          </p:cNvGrpSpPr>
          <p:nvPr/>
        </p:nvGrpSpPr>
        <p:grpSpPr bwMode="auto">
          <a:xfrm rot="8924943">
            <a:off x="4649788" y="2601913"/>
            <a:ext cx="3686175" cy="436562"/>
            <a:chOff x="1170" y="1798"/>
            <a:chExt cx="2322" cy="275"/>
          </a:xfrm>
        </p:grpSpPr>
        <p:sp>
          <p:nvSpPr>
            <p:cNvPr id="15375" name="AutoShape 6"/>
            <p:cNvSpPr>
              <a:spLocks noChangeArrowheads="1"/>
            </p:cNvSpPr>
            <p:nvPr/>
          </p:nvSpPr>
          <p:spPr bwMode="auto">
            <a:xfrm rot="719616">
              <a:off x="1170" y="1798"/>
              <a:ext cx="2322" cy="100"/>
            </a:xfrm>
            <a:prstGeom prst="roundRect">
              <a:avLst>
                <a:gd name="adj" fmla="val 38222"/>
              </a:avLst>
            </a:prstGeom>
            <a:solidFill>
              <a:srgbClr val="333399"/>
            </a:solidFill>
            <a:ln w="19050">
              <a:solidFill>
                <a:srgbClr val="000080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cs-CZ" altLang="cs-CZ" sz="2400"/>
            </a:p>
          </p:txBody>
        </p:sp>
        <p:sp>
          <p:nvSpPr>
            <p:cNvPr id="15376" name="Line 7"/>
            <p:cNvSpPr>
              <a:spLocks noChangeShapeType="1"/>
            </p:cNvSpPr>
            <p:nvPr/>
          </p:nvSpPr>
          <p:spPr bwMode="auto">
            <a:xfrm>
              <a:off x="3352" y="2073"/>
              <a:ext cx="64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5377" name="Line 8"/>
            <p:cNvSpPr>
              <a:spLocks noChangeShapeType="1"/>
            </p:cNvSpPr>
            <p:nvPr/>
          </p:nvSpPr>
          <p:spPr bwMode="auto">
            <a:xfrm>
              <a:off x="3194" y="2036"/>
              <a:ext cx="64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5378" name="Line 9"/>
            <p:cNvSpPr>
              <a:spLocks noChangeShapeType="1"/>
            </p:cNvSpPr>
            <p:nvPr/>
          </p:nvSpPr>
          <p:spPr bwMode="auto">
            <a:xfrm>
              <a:off x="3036" y="1999"/>
              <a:ext cx="64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</p:grpSp>
      <p:sp>
        <p:nvSpPr>
          <p:cNvPr id="15366" name="AutoShape 31"/>
          <p:cNvSpPr>
            <a:spLocks noChangeArrowheads="1"/>
          </p:cNvSpPr>
          <p:nvPr/>
        </p:nvSpPr>
        <p:spPr bwMode="auto">
          <a:xfrm rot="21278426" flipH="1">
            <a:off x="1830388" y="4110038"/>
            <a:ext cx="2527300" cy="879475"/>
          </a:xfrm>
          <a:prstGeom prst="parallelogram">
            <a:avLst>
              <a:gd name="adj" fmla="val 129314"/>
            </a:avLst>
          </a:prstGeom>
          <a:solidFill>
            <a:schemeClr val="bg2"/>
          </a:solidFill>
          <a:ln w="9525">
            <a:miter lim="800000"/>
            <a:headEnd/>
            <a:tailEnd/>
          </a:ln>
          <a:effectLst/>
          <a:scene3d>
            <a:camera prst="legacyObliqueBottom"/>
            <a:lightRig rig="legacyFlat3" dir="t"/>
          </a:scene3d>
          <a:sp3d extrusionH="176200" prstMaterial="legacyMatte">
            <a:bevelT w="13500" h="13500" prst="angle"/>
            <a:bevelB w="13500" h="13500" prst="angle"/>
            <a:extrusionClr>
              <a:srgbClr val="333333"/>
            </a:extrusionClr>
            <a:contourClr>
              <a:schemeClr val="bg2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kx="3284103" algn="bl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cs-CZ" altLang="cs-CZ" sz="2400"/>
          </a:p>
        </p:txBody>
      </p:sp>
      <p:sp>
        <p:nvSpPr>
          <p:cNvPr id="15367" name="Line 33"/>
          <p:cNvSpPr>
            <a:spLocks noChangeShapeType="1"/>
          </p:cNvSpPr>
          <p:nvPr/>
        </p:nvSpPr>
        <p:spPr bwMode="auto">
          <a:xfrm flipH="1" flipV="1">
            <a:off x="3290888" y="1771650"/>
            <a:ext cx="179387" cy="1009650"/>
          </a:xfrm>
          <a:prstGeom prst="line">
            <a:avLst/>
          </a:prstGeom>
          <a:noFill/>
          <a:ln w="19050">
            <a:pattFill prst="ltDnDiag">
              <a:fgClr>
                <a:schemeClr val="bg2"/>
              </a:fgClr>
              <a:bgClr>
                <a:srgbClr val="333333"/>
              </a:bgClr>
            </a:patt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5368" name="AutoShape 34"/>
          <p:cNvSpPr>
            <a:spLocks noChangeArrowheads="1"/>
          </p:cNvSpPr>
          <p:nvPr/>
        </p:nvSpPr>
        <p:spPr bwMode="auto">
          <a:xfrm rot="-124502">
            <a:off x="3062288" y="2744788"/>
            <a:ext cx="765175" cy="1370012"/>
          </a:xfrm>
          <a:custGeom>
            <a:avLst/>
            <a:gdLst>
              <a:gd name="T0" fmla="*/ 480115111 w 21600"/>
              <a:gd name="T1" fmla="*/ 0 h 21600"/>
              <a:gd name="T2" fmla="*/ 140611888 w 21600"/>
              <a:gd name="T3" fmla="*/ 807069883 h 21600"/>
              <a:gd name="T4" fmla="*/ 0 w 21600"/>
              <a:gd name="T5" fmla="*/ 2147483647 h 21600"/>
              <a:gd name="T6" fmla="*/ 140611888 w 21600"/>
              <a:gd name="T7" fmla="*/ 2147483647 h 21600"/>
              <a:gd name="T8" fmla="*/ 480115111 w 21600"/>
              <a:gd name="T9" fmla="*/ 2147483647 h 21600"/>
              <a:gd name="T10" fmla="*/ 819617095 w 21600"/>
              <a:gd name="T11" fmla="*/ 2147483647 h 21600"/>
              <a:gd name="T12" fmla="*/ 960228983 w 21600"/>
              <a:gd name="T13" fmla="*/ 2147483647 h 21600"/>
              <a:gd name="T14" fmla="*/ 819617095 w 21600"/>
              <a:gd name="T15" fmla="*/ 807069883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1418" y="10800"/>
                </a:moveTo>
                <a:cubicBezTo>
                  <a:pt x="1418" y="15982"/>
                  <a:pt x="5618" y="20182"/>
                  <a:pt x="10800" y="20182"/>
                </a:cubicBezTo>
                <a:cubicBezTo>
                  <a:pt x="15982" y="20182"/>
                  <a:pt x="20182" y="15982"/>
                  <a:pt x="20182" y="10800"/>
                </a:cubicBezTo>
                <a:cubicBezTo>
                  <a:pt x="20182" y="5618"/>
                  <a:pt x="15982" y="1418"/>
                  <a:pt x="10800" y="1418"/>
                </a:cubicBezTo>
                <a:cubicBezTo>
                  <a:pt x="5618" y="1418"/>
                  <a:pt x="1418" y="5618"/>
                  <a:pt x="1418" y="10800"/>
                </a:cubicBezTo>
                <a:close/>
              </a:path>
            </a:pathLst>
          </a:custGeom>
          <a:solidFill>
            <a:srgbClr val="969696">
              <a:alpha val="79999"/>
            </a:srgbClr>
          </a:solidFill>
          <a:ln w="9525">
            <a:round/>
            <a:headEnd/>
            <a:tailEnd/>
          </a:ln>
          <a:effectLst/>
          <a:scene3d>
            <a:camera prst="legacyObliqueTopRight">
              <a:rot lat="21299994" lon="2100000" rev="0"/>
            </a:camera>
            <a:lightRig rig="legacyFlat3" dir="b"/>
          </a:scene3d>
          <a:sp3d extrusionH="163500" prstMaterial="legacyPlastic">
            <a:bevelT w="13500" h="13500" prst="angle"/>
            <a:bevelB w="13500" h="13500" prst="angle"/>
            <a:extrusionClr>
              <a:srgbClr val="969696"/>
            </a:extrusionClr>
            <a:contourClr>
              <a:srgbClr val="969696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endParaRPr lang="cs-CZ"/>
          </a:p>
        </p:txBody>
      </p:sp>
      <p:sp>
        <p:nvSpPr>
          <p:cNvPr id="15369" name="Line 35"/>
          <p:cNvSpPr>
            <a:spLocks noChangeShapeType="1"/>
          </p:cNvSpPr>
          <p:nvPr/>
        </p:nvSpPr>
        <p:spPr bwMode="auto">
          <a:xfrm flipV="1">
            <a:off x="3684588" y="2270125"/>
            <a:ext cx="230187" cy="596900"/>
          </a:xfrm>
          <a:prstGeom prst="line">
            <a:avLst/>
          </a:prstGeom>
          <a:noFill/>
          <a:ln w="19050">
            <a:pattFill prst="ltDnDiag">
              <a:fgClr>
                <a:schemeClr val="bg2"/>
              </a:fgClr>
              <a:bgClr>
                <a:srgbClr val="333333"/>
              </a:bgClr>
            </a:patt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5370" name="AutoShape 40"/>
          <p:cNvSpPr>
            <a:spLocks noChangeArrowheads="1"/>
          </p:cNvSpPr>
          <p:nvPr/>
        </p:nvSpPr>
        <p:spPr bwMode="auto">
          <a:xfrm>
            <a:off x="2695575" y="1169988"/>
            <a:ext cx="98425" cy="3087687"/>
          </a:xfrm>
          <a:prstGeom prst="can">
            <a:avLst>
              <a:gd name="adj" fmla="val 30209"/>
            </a:avLst>
          </a:prstGeom>
          <a:solidFill>
            <a:schemeClr val="bg2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cs-CZ" altLang="cs-CZ" sz="2400"/>
          </a:p>
        </p:txBody>
      </p:sp>
      <p:sp>
        <p:nvSpPr>
          <p:cNvPr id="15371" name="AutoShape 41"/>
          <p:cNvSpPr>
            <a:spLocks noChangeArrowheads="1"/>
          </p:cNvSpPr>
          <p:nvPr/>
        </p:nvSpPr>
        <p:spPr bwMode="auto">
          <a:xfrm>
            <a:off x="2670175" y="1266825"/>
            <a:ext cx="146050" cy="173038"/>
          </a:xfrm>
          <a:prstGeom prst="can">
            <a:avLst>
              <a:gd name="adj" fmla="val 18128"/>
            </a:avLst>
          </a:prstGeom>
          <a:solidFill>
            <a:schemeClr val="bg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cs-CZ" altLang="cs-CZ" sz="2400"/>
          </a:p>
        </p:txBody>
      </p:sp>
      <p:sp>
        <p:nvSpPr>
          <p:cNvPr id="15372" name="AutoShape 42"/>
          <p:cNvSpPr>
            <a:spLocks noChangeArrowheads="1"/>
          </p:cNvSpPr>
          <p:nvPr/>
        </p:nvSpPr>
        <p:spPr bwMode="auto">
          <a:xfrm>
            <a:off x="2698750" y="1157288"/>
            <a:ext cx="87313" cy="122237"/>
          </a:xfrm>
          <a:prstGeom prst="can">
            <a:avLst>
              <a:gd name="adj" fmla="val 29089"/>
            </a:avLst>
          </a:prstGeom>
          <a:solidFill>
            <a:schemeClr val="bg2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cs-CZ" altLang="cs-CZ" sz="2400"/>
          </a:p>
        </p:txBody>
      </p:sp>
      <p:sp>
        <p:nvSpPr>
          <p:cNvPr id="15373" name="AutoShape 43"/>
          <p:cNvSpPr>
            <a:spLocks noChangeArrowheads="1"/>
          </p:cNvSpPr>
          <p:nvPr/>
        </p:nvSpPr>
        <p:spPr bwMode="auto">
          <a:xfrm rot="7638637">
            <a:off x="3575844" y="931069"/>
            <a:ext cx="55563" cy="2130425"/>
          </a:xfrm>
          <a:prstGeom prst="can">
            <a:avLst>
              <a:gd name="adj" fmla="val 0"/>
            </a:avLst>
          </a:prstGeom>
          <a:solidFill>
            <a:schemeClr val="bg2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cs-CZ" altLang="cs-CZ" sz="2400"/>
          </a:p>
        </p:txBody>
      </p:sp>
      <p:sp>
        <p:nvSpPr>
          <p:cNvPr id="15374" name="Rectangle 5"/>
          <p:cNvSpPr>
            <a:spLocks noChangeArrowheads="1"/>
          </p:cNvSpPr>
          <p:nvPr/>
        </p:nvSpPr>
        <p:spPr bwMode="auto">
          <a:xfrm>
            <a:off x="0" y="1588"/>
            <a:ext cx="9144000" cy="615950"/>
          </a:xfrm>
          <a:prstGeom prst="rect">
            <a:avLst/>
          </a:prstGeom>
          <a:solidFill>
            <a:srgbClr val="007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sk-SK" altLang="cs-CZ" sz="34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1.1 </a:t>
            </a:r>
            <a:r>
              <a:rPr lang="sk-SK" altLang="cs-CZ" sz="3400" b="1" dirty="0">
                <a:solidFill>
                  <a:schemeClr val="bg1"/>
                </a:solidFill>
                <a:latin typeface="Calibri" panose="020F0502020204030204" pitchFamily="34" charset="0"/>
              </a:rPr>
              <a:t>– VODIČ A IZOLANT V EL. POLI 2/7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92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1925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925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1925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925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5" presetClass="path" presetSubtype="0" repeatCount="indefinite" accel="50000" decel="50000" autoRev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1.11111E-6 L -0.07569 0.00162 " pathEditMode="relative" rAng="0" ptsTypes="AA">
                                      <p:cBhvr>
                                        <p:cTn id="22" dur="3000" fill="hold"/>
                                        <p:tgtEl>
                                          <p:spTgt spid="1925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85" y="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192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2514" grpId="0"/>
      <p:bldP spid="192515" grpId="0" build="p" autoUpdateAnimBg="0"/>
      <p:bldP spid="192516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235" name="Text Box 59"/>
          <p:cNvSpPr txBox="1">
            <a:spLocks noChangeArrowheads="1"/>
          </p:cNvSpPr>
          <p:nvPr/>
        </p:nvSpPr>
        <p:spPr bwMode="auto">
          <a:xfrm>
            <a:off x="0" y="5718175"/>
            <a:ext cx="9144000" cy="95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228600" defTabSz="7620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280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Když přiblížíme zelektrovanou tyč k drobným kouskům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280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papíru, papír se přitahuje k tyči.</a:t>
            </a:r>
            <a:endParaRPr lang="cs-CZ" altLang="cs-CZ" sz="280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8237" name="Text Box 61"/>
          <p:cNvSpPr txBox="1">
            <a:spLocks noChangeArrowheads="1"/>
          </p:cNvSpPr>
          <p:nvPr/>
        </p:nvSpPr>
        <p:spPr bwMode="auto">
          <a:xfrm>
            <a:off x="6146800" y="3514725"/>
            <a:ext cx="2865438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EAEAEA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457200" indent="-457200"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1028700" indent="-45720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600200" indent="-4572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2171700" indent="-4572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743200" indent="-457200" defTabSz="7620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3200400" indent="-4572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657600" indent="-4572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4114800" indent="-4572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572000" indent="-4572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spcAft>
                <a:spcPct val="15000"/>
              </a:spcAft>
              <a:buFontTx/>
              <a:buNone/>
            </a:pPr>
            <a:r>
              <a:rPr lang="cs-CZ" altLang="cs-CZ" sz="2400" i="1">
                <a:latin typeface="Calibri" panose="020F0502020204030204" pitchFamily="34" charset="0"/>
                <a:cs typeface="Times New Roman" panose="02020603050405020304" pitchFamily="18" charset="0"/>
              </a:rPr>
              <a:t>drobné kousky papíru</a:t>
            </a:r>
          </a:p>
        </p:txBody>
      </p:sp>
      <p:grpSp>
        <p:nvGrpSpPr>
          <p:cNvPr id="178254" name="Group 78"/>
          <p:cNvGrpSpPr>
            <a:grpSpLocks/>
          </p:cNvGrpSpPr>
          <p:nvPr/>
        </p:nvGrpSpPr>
        <p:grpSpPr bwMode="auto">
          <a:xfrm>
            <a:off x="1169988" y="2628900"/>
            <a:ext cx="3686175" cy="436563"/>
            <a:chOff x="1170" y="1798"/>
            <a:chExt cx="2322" cy="275"/>
          </a:xfrm>
        </p:grpSpPr>
        <p:sp>
          <p:nvSpPr>
            <p:cNvPr id="16412" name="AutoShape 79"/>
            <p:cNvSpPr>
              <a:spLocks noChangeArrowheads="1"/>
            </p:cNvSpPr>
            <p:nvPr/>
          </p:nvSpPr>
          <p:spPr bwMode="auto">
            <a:xfrm rot="719616">
              <a:off x="1170" y="1798"/>
              <a:ext cx="2322" cy="100"/>
            </a:xfrm>
            <a:prstGeom prst="roundRect">
              <a:avLst>
                <a:gd name="adj" fmla="val 38222"/>
              </a:avLst>
            </a:prstGeom>
            <a:solidFill>
              <a:srgbClr val="333399"/>
            </a:solidFill>
            <a:ln w="19050">
              <a:solidFill>
                <a:srgbClr val="333399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cs-CZ" altLang="cs-CZ" sz="2400"/>
            </a:p>
          </p:txBody>
        </p:sp>
        <p:sp>
          <p:nvSpPr>
            <p:cNvPr id="16413" name="Line 80"/>
            <p:cNvSpPr>
              <a:spLocks noChangeShapeType="1"/>
            </p:cNvSpPr>
            <p:nvPr/>
          </p:nvSpPr>
          <p:spPr bwMode="auto">
            <a:xfrm>
              <a:off x="3352" y="2073"/>
              <a:ext cx="64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6414" name="Line 81"/>
            <p:cNvSpPr>
              <a:spLocks noChangeShapeType="1"/>
            </p:cNvSpPr>
            <p:nvPr/>
          </p:nvSpPr>
          <p:spPr bwMode="auto">
            <a:xfrm>
              <a:off x="3194" y="2036"/>
              <a:ext cx="64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6415" name="Line 82"/>
            <p:cNvSpPr>
              <a:spLocks noChangeShapeType="1"/>
            </p:cNvSpPr>
            <p:nvPr/>
          </p:nvSpPr>
          <p:spPr bwMode="auto">
            <a:xfrm>
              <a:off x="3036" y="1999"/>
              <a:ext cx="64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</p:grpSp>
      <p:grpSp>
        <p:nvGrpSpPr>
          <p:cNvPr id="178272" name="Group 96"/>
          <p:cNvGrpSpPr>
            <a:grpSpLocks/>
          </p:cNvGrpSpPr>
          <p:nvPr/>
        </p:nvGrpSpPr>
        <p:grpSpPr bwMode="auto">
          <a:xfrm>
            <a:off x="3582988" y="3786188"/>
            <a:ext cx="1789112" cy="417512"/>
            <a:chOff x="1984" y="2385"/>
            <a:chExt cx="1127" cy="263"/>
          </a:xfrm>
        </p:grpSpPr>
        <p:sp>
          <p:nvSpPr>
            <p:cNvPr id="16405" name="Freeform 86"/>
            <p:cNvSpPr>
              <a:spLocks noChangeAspect="1"/>
            </p:cNvSpPr>
            <p:nvPr/>
          </p:nvSpPr>
          <p:spPr bwMode="auto">
            <a:xfrm rot="13582490" flipH="1">
              <a:off x="2898" y="2420"/>
              <a:ext cx="248" cy="178"/>
            </a:xfrm>
            <a:custGeom>
              <a:avLst/>
              <a:gdLst>
                <a:gd name="T0" fmla="*/ 260 w 211"/>
                <a:gd name="T1" fmla="*/ 156 h 151"/>
                <a:gd name="T2" fmla="*/ 333 w 211"/>
                <a:gd name="T3" fmla="*/ 158 h 151"/>
                <a:gd name="T4" fmla="*/ 342 w 211"/>
                <a:gd name="T5" fmla="*/ 73 h 151"/>
                <a:gd name="T6" fmla="*/ 260 w 211"/>
                <a:gd name="T7" fmla="*/ 0 h 151"/>
                <a:gd name="T8" fmla="*/ 194 w 211"/>
                <a:gd name="T9" fmla="*/ 54 h 151"/>
                <a:gd name="T10" fmla="*/ 123 w 211"/>
                <a:gd name="T11" fmla="*/ 44 h 151"/>
                <a:gd name="T12" fmla="*/ 0 w 211"/>
                <a:gd name="T13" fmla="*/ 17 h 151"/>
                <a:gd name="T14" fmla="*/ 15 w 211"/>
                <a:gd name="T15" fmla="*/ 130 h 151"/>
                <a:gd name="T16" fmla="*/ 0 w 211"/>
                <a:gd name="T17" fmla="*/ 185 h 151"/>
                <a:gd name="T18" fmla="*/ 93 w 211"/>
                <a:gd name="T19" fmla="*/ 248 h 151"/>
                <a:gd name="T20" fmla="*/ 135 w 211"/>
                <a:gd name="T21" fmla="*/ 204 h 151"/>
                <a:gd name="T22" fmla="*/ 217 w 211"/>
                <a:gd name="T23" fmla="*/ 223 h 151"/>
                <a:gd name="T24" fmla="*/ 260 w 211"/>
                <a:gd name="T25" fmla="*/ 156 h 15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11" h="151">
                  <a:moveTo>
                    <a:pt x="160" y="95"/>
                  </a:moveTo>
                  <a:lnTo>
                    <a:pt x="205" y="97"/>
                  </a:lnTo>
                  <a:lnTo>
                    <a:pt x="211" y="45"/>
                  </a:lnTo>
                  <a:lnTo>
                    <a:pt x="160" y="0"/>
                  </a:lnTo>
                  <a:lnTo>
                    <a:pt x="119" y="33"/>
                  </a:lnTo>
                  <a:lnTo>
                    <a:pt x="76" y="26"/>
                  </a:lnTo>
                  <a:lnTo>
                    <a:pt x="0" y="10"/>
                  </a:lnTo>
                  <a:lnTo>
                    <a:pt x="9" y="79"/>
                  </a:lnTo>
                  <a:lnTo>
                    <a:pt x="0" y="113"/>
                  </a:lnTo>
                  <a:lnTo>
                    <a:pt x="57" y="151"/>
                  </a:lnTo>
                  <a:lnTo>
                    <a:pt x="83" y="125"/>
                  </a:lnTo>
                  <a:lnTo>
                    <a:pt x="134" y="136"/>
                  </a:lnTo>
                  <a:lnTo>
                    <a:pt x="160" y="95"/>
                  </a:lnTo>
                  <a:close/>
                </a:path>
              </a:pathLst>
            </a:custGeom>
            <a:solidFill>
              <a:srgbClr val="C0C0C0"/>
            </a:solidFill>
            <a:ln w="15875" cap="flat" cmpd="sng">
              <a:solidFill>
                <a:srgbClr val="969696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6406" name="Freeform 72"/>
            <p:cNvSpPr>
              <a:spLocks noChangeAspect="1"/>
            </p:cNvSpPr>
            <p:nvPr/>
          </p:nvSpPr>
          <p:spPr bwMode="auto">
            <a:xfrm flipV="1">
              <a:off x="2187" y="2457"/>
              <a:ext cx="333" cy="178"/>
            </a:xfrm>
            <a:custGeom>
              <a:avLst/>
              <a:gdLst>
                <a:gd name="T0" fmla="*/ 306 w 283"/>
                <a:gd name="T1" fmla="*/ 156 h 151"/>
                <a:gd name="T2" fmla="*/ 411 w 283"/>
                <a:gd name="T3" fmla="*/ 190 h 151"/>
                <a:gd name="T4" fmla="*/ 461 w 283"/>
                <a:gd name="T5" fmla="*/ 62 h 151"/>
                <a:gd name="T6" fmla="*/ 306 w 283"/>
                <a:gd name="T7" fmla="*/ 0 h 151"/>
                <a:gd name="T8" fmla="*/ 169 w 283"/>
                <a:gd name="T9" fmla="*/ 44 h 151"/>
                <a:gd name="T10" fmla="*/ 46 w 283"/>
                <a:gd name="T11" fmla="*/ 17 h 151"/>
                <a:gd name="T12" fmla="*/ 0 w 283"/>
                <a:gd name="T13" fmla="*/ 108 h 151"/>
                <a:gd name="T14" fmla="*/ 46 w 283"/>
                <a:gd name="T15" fmla="*/ 185 h 151"/>
                <a:gd name="T16" fmla="*/ 139 w 283"/>
                <a:gd name="T17" fmla="*/ 248 h 151"/>
                <a:gd name="T18" fmla="*/ 265 w 283"/>
                <a:gd name="T19" fmla="*/ 223 h 151"/>
                <a:gd name="T20" fmla="*/ 306 w 283"/>
                <a:gd name="T21" fmla="*/ 156 h 151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283" h="151">
                  <a:moveTo>
                    <a:pt x="188" y="95"/>
                  </a:moveTo>
                  <a:lnTo>
                    <a:pt x="252" y="116"/>
                  </a:lnTo>
                  <a:lnTo>
                    <a:pt x="283" y="38"/>
                  </a:lnTo>
                  <a:lnTo>
                    <a:pt x="188" y="0"/>
                  </a:lnTo>
                  <a:lnTo>
                    <a:pt x="104" y="26"/>
                  </a:lnTo>
                  <a:lnTo>
                    <a:pt x="28" y="10"/>
                  </a:lnTo>
                  <a:lnTo>
                    <a:pt x="0" y="66"/>
                  </a:lnTo>
                  <a:lnTo>
                    <a:pt x="28" y="113"/>
                  </a:lnTo>
                  <a:lnTo>
                    <a:pt x="85" y="151"/>
                  </a:lnTo>
                  <a:lnTo>
                    <a:pt x="162" y="136"/>
                  </a:lnTo>
                  <a:lnTo>
                    <a:pt x="188" y="95"/>
                  </a:lnTo>
                  <a:close/>
                </a:path>
              </a:pathLst>
            </a:custGeom>
            <a:solidFill>
              <a:srgbClr val="C0C0C0"/>
            </a:solidFill>
            <a:ln w="15875" cap="flat" cmpd="sng">
              <a:solidFill>
                <a:srgbClr val="969696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6407" name="Freeform 73"/>
            <p:cNvSpPr>
              <a:spLocks noChangeAspect="1"/>
            </p:cNvSpPr>
            <p:nvPr/>
          </p:nvSpPr>
          <p:spPr bwMode="auto">
            <a:xfrm rot="8803130">
              <a:off x="1984" y="2453"/>
              <a:ext cx="247" cy="135"/>
            </a:xfrm>
            <a:custGeom>
              <a:avLst/>
              <a:gdLst>
                <a:gd name="T0" fmla="*/ 125 w 283"/>
                <a:gd name="T1" fmla="*/ 68 h 151"/>
                <a:gd name="T2" fmla="*/ 168 w 283"/>
                <a:gd name="T3" fmla="*/ 83 h 151"/>
                <a:gd name="T4" fmla="*/ 189 w 283"/>
                <a:gd name="T5" fmla="*/ 27 h 151"/>
                <a:gd name="T6" fmla="*/ 125 w 283"/>
                <a:gd name="T7" fmla="*/ 0 h 151"/>
                <a:gd name="T8" fmla="*/ 69 w 283"/>
                <a:gd name="T9" fmla="*/ 19 h 151"/>
                <a:gd name="T10" fmla="*/ 18 w 283"/>
                <a:gd name="T11" fmla="*/ 7 h 151"/>
                <a:gd name="T12" fmla="*/ 0 w 283"/>
                <a:gd name="T13" fmla="*/ 47 h 151"/>
                <a:gd name="T14" fmla="*/ 18 w 283"/>
                <a:gd name="T15" fmla="*/ 80 h 151"/>
                <a:gd name="T16" fmla="*/ 57 w 283"/>
                <a:gd name="T17" fmla="*/ 108 h 151"/>
                <a:gd name="T18" fmla="*/ 107 w 283"/>
                <a:gd name="T19" fmla="*/ 97 h 151"/>
                <a:gd name="T20" fmla="*/ 125 w 283"/>
                <a:gd name="T21" fmla="*/ 68 h 151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283" h="151">
                  <a:moveTo>
                    <a:pt x="188" y="95"/>
                  </a:moveTo>
                  <a:lnTo>
                    <a:pt x="252" y="116"/>
                  </a:lnTo>
                  <a:lnTo>
                    <a:pt x="283" y="38"/>
                  </a:lnTo>
                  <a:lnTo>
                    <a:pt x="188" y="0"/>
                  </a:lnTo>
                  <a:lnTo>
                    <a:pt x="104" y="26"/>
                  </a:lnTo>
                  <a:lnTo>
                    <a:pt x="28" y="10"/>
                  </a:lnTo>
                  <a:lnTo>
                    <a:pt x="0" y="66"/>
                  </a:lnTo>
                  <a:lnTo>
                    <a:pt x="28" y="113"/>
                  </a:lnTo>
                  <a:lnTo>
                    <a:pt x="85" y="151"/>
                  </a:lnTo>
                  <a:lnTo>
                    <a:pt x="162" y="136"/>
                  </a:lnTo>
                  <a:lnTo>
                    <a:pt x="188" y="95"/>
                  </a:lnTo>
                  <a:close/>
                </a:path>
              </a:pathLst>
            </a:custGeom>
            <a:solidFill>
              <a:srgbClr val="C0C0C0"/>
            </a:solidFill>
            <a:ln w="15875" cap="flat" cmpd="sng">
              <a:solidFill>
                <a:srgbClr val="969696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6408" name="Freeform 74"/>
            <p:cNvSpPr>
              <a:spLocks noChangeAspect="1"/>
            </p:cNvSpPr>
            <p:nvPr/>
          </p:nvSpPr>
          <p:spPr bwMode="auto">
            <a:xfrm rot="-3018503">
              <a:off x="2466" y="2389"/>
              <a:ext cx="172" cy="248"/>
            </a:xfrm>
            <a:custGeom>
              <a:avLst/>
              <a:gdLst>
                <a:gd name="T0" fmla="*/ 48 w 146"/>
                <a:gd name="T1" fmla="*/ 220 h 211"/>
                <a:gd name="T2" fmla="*/ 11 w 146"/>
                <a:gd name="T3" fmla="*/ 290 h 211"/>
                <a:gd name="T4" fmla="*/ 101 w 146"/>
                <a:gd name="T5" fmla="*/ 342 h 211"/>
                <a:gd name="T6" fmla="*/ 221 w 146"/>
                <a:gd name="T7" fmla="*/ 306 h 211"/>
                <a:gd name="T8" fmla="*/ 180 w 146"/>
                <a:gd name="T9" fmla="*/ 228 h 211"/>
                <a:gd name="T10" fmla="*/ 239 w 146"/>
                <a:gd name="T11" fmla="*/ 152 h 211"/>
                <a:gd name="T12" fmla="*/ 184 w 146"/>
                <a:gd name="T13" fmla="*/ 45 h 211"/>
                <a:gd name="T14" fmla="*/ 120 w 146"/>
                <a:gd name="T15" fmla="*/ 0 h 211"/>
                <a:gd name="T16" fmla="*/ 57 w 146"/>
                <a:gd name="T17" fmla="*/ 25 h 211"/>
                <a:gd name="T18" fmla="*/ 75 w 146"/>
                <a:gd name="T19" fmla="*/ 101 h 211"/>
                <a:gd name="T20" fmla="*/ 0 w 146"/>
                <a:gd name="T21" fmla="*/ 85 h 211"/>
                <a:gd name="T22" fmla="*/ 2 w 146"/>
                <a:gd name="T23" fmla="*/ 179 h 211"/>
                <a:gd name="T24" fmla="*/ 48 w 146"/>
                <a:gd name="T25" fmla="*/ 220 h 21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6" h="211">
                  <a:moveTo>
                    <a:pt x="30" y="135"/>
                  </a:moveTo>
                  <a:lnTo>
                    <a:pt x="7" y="179"/>
                  </a:lnTo>
                  <a:lnTo>
                    <a:pt x="62" y="211"/>
                  </a:lnTo>
                  <a:lnTo>
                    <a:pt x="136" y="188"/>
                  </a:lnTo>
                  <a:lnTo>
                    <a:pt x="110" y="140"/>
                  </a:lnTo>
                  <a:lnTo>
                    <a:pt x="146" y="94"/>
                  </a:lnTo>
                  <a:lnTo>
                    <a:pt x="112" y="27"/>
                  </a:lnTo>
                  <a:lnTo>
                    <a:pt x="74" y="0"/>
                  </a:lnTo>
                  <a:lnTo>
                    <a:pt x="35" y="15"/>
                  </a:lnTo>
                  <a:lnTo>
                    <a:pt x="46" y="62"/>
                  </a:lnTo>
                  <a:lnTo>
                    <a:pt x="0" y="52"/>
                  </a:lnTo>
                  <a:lnTo>
                    <a:pt x="2" y="110"/>
                  </a:lnTo>
                  <a:lnTo>
                    <a:pt x="30" y="135"/>
                  </a:lnTo>
                  <a:close/>
                </a:path>
              </a:pathLst>
            </a:custGeom>
            <a:solidFill>
              <a:srgbClr val="C0C0C0"/>
            </a:solidFill>
            <a:ln w="15875" cap="flat" cmpd="sng">
              <a:solidFill>
                <a:srgbClr val="969696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6409" name="Freeform 75"/>
            <p:cNvSpPr>
              <a:spLocks noChangeAspect="1"/>
            </p:cNvSpPr>
            <p:nvPr/>
          </p:nvSpPr>
          <p:spPr bwMode="auto">
            <a:xfrm rot="10800000">
              <a:off x="2732" y="2458"/>
              <a:ext cx="248" cy="178"/>
            </a:xfrm>
            <a:custGeom>
              <a:avLst/>
              <a:gdLst>
                <a:gd name="T0" fmla="*/ 260 w 211"/>
                <a:gd name="T1" fmla="*/ 156 h 151"/>
                <a:gd name="T2" fmla="*/ 333 w 211"/>
                <a:gd name="T3" fmla="*/ 158 h 151"/>
                <a:gd name="T4" fmla="*/ 342 w 211"/>
                <a:gd name="T5" fmla="*/ 73 h 151"/>
                <a:gd name="T6" fmla="*/ 260 w 211"/>
                <a:gd name="T7" fmla="*/ 0 h 151"/>
                <a:gd name="T8" fmla="*/ 194 w 211"/>
                <a:gd name="T9" fmla="*/ 54 h 151"/>
                <a:gd name="T10" fmla="*/ 123 w 211"/>
                <a:gd name="T11" fmla="*/ 44 h 151"/>
                <a:gd name="T12" fmla="*/ 0 w 211"/>
                <a:gd name="T13" fmla="*/ 17 h 151"/>
                <a:gd name="T14" fmla="*/ 15 w 211"/>
                <a:gd name="T15" fmla="*/ 130 h 151"/>
                <a:gd name="T16" fmla="*/ 0 w 211"/>
                <a:gd name="T17" fmla="*/ 185 h 151"/>
                <a:gd name="T18" fmla="*/ 93 w 211"/>
                <a:gd name="T19" fmla="*/ 248 h 151"/>
                <a:gd name="T20" fmla="*/ 135 w 211"/>
                <a:gd name="T21" fmla="*/ 204 h 151"/>
                <a:gd name="T22" fmla="*/ 217 w 211"/>
                <a:gd name="T23" fmla="*/ 223 h 151"/>
                <a:gd name="T24" fmla="*/ 260 w 211"/>
                <a:gd name="T25" fmla="*/ 156 h 15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11" h="151">
                  <a:moveTo>
                    <a:pt x="160" y="95"/>
                  </a:moveTo>
                  <a:lnTo>
                    <a:pt x="205" y="97"/>
                  </a:lnTo>
                  <a:lnTo>
                    <a:pt x="211" y="45"/>
                  </a:lnTo>
                  <a:lnTo>
                    <a:pt x="160" y="0"/>
                  </a:lnTo>
                  <a:lnTo>
                    <a:pt x="119" y="33"/>
                  </a:lnTo>
                  <a:lnTo>
                    <a:pt x="76" y="26"/>
                  </a:lnTo>
                  <a:lnTo>
                    <a:pt x="0" y="10"/>
                  </a:lnTo>
                  <a:lnTo>
                    <a:pt x="9" y="79"/>
                  </a:lnTo>
                  <a:lnTo>
                    <a:pt x="0" y="113"/>
                  </a:lnTo>
                  <a:lnTo>
                    <a:pt x="57" y="151"/>
                  </a:lnTo>
                  <a:lnTo>
                    <a:pt x="83" y="125"/>
                  </a:lnTo>
                  <a:lnTo>
                    <a:pt x="134" y="136"/>
                  </a:lnTo>
                  <a:lnTo>
                    <a:pt x="160" y="95"/>
                  </a:lnTo>
                  <a:close/>
                </a:path>
              </a:pathLst>
            </a:custGeom>
            <a:solidFill>
              <a:srgbClr val="C0C0C0"/>
            </a:solidFill>
            <a:ln w="15875" cap="flat" cmpd="sng">
              <a:solidFill>
                <a:srgbClr val="969696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6410" name="Freeform 89"/>
            <p:cNvSpPr>
              <a:spLocks noChangeAspect="1"/>
            </p:cNvSpPr>
            <p:nvPr/>
          </p:nvSpPr>
          <p:spPr bwMode="auto">
            <a:xfrm rot="-3018503">
              <a:off x="2650" y="2387"/>
              <a:ext cx="172" cy="248"/>
            </a:xfrm>
            <a:custGeom>
              <a:avLst/>
              <a:gdLst>
                <a:gd name="T0" fmla="*/ 48 w 146"/>
                <a:gd name="T1" fmla="*/ 220 h 211"/>
                <a:gd name="T2" fmla="*/ 11 w 146"/>
                <a:gd name="T3" fmla="*/ 290 h 211"/>
                <a:gd name="T4" fmla="*/ 101 w 146"/>
                <a:gd name="T5" fmla="*/ 342 h 211"/>
                <a:gd name="T6" fmla="*/ 221 w 146"/>
                <a:gd name="T7" fmla="*/ 306 h 211"/>
                <a:gd name="T8" fmla="*/ 180 w 146"/>
                <a:gd name="T9" fmla="*/ 228 h 211"/>
                <a:gd name="T10" fmla="*/ 239 w 146"/>
                <a:gd name="T11" fmla="*/ 152 h 211"/>
                <a:gd name="T12" fmla="*/ 184 w 146"/>
                <a:gd name="T13" fmla="*/ 45 h 211"/>
                <a:gd name="T14" fmla="*/ 120 w 146"/>
                <a:gd name="T15" fmla="*/ 0 h 211"/>
                <a:gd name="T16" fmla="*/ 57 w 146"/>
                <a:gd name="T17" fmla="*/ 25 h 211"/>
                <a:gd name="T18" fmla="*/ 75 w 146"/>
                <a:gd name="T19" fmla="*/ 101 h 211"/>
                <a:gd name="T20" fmla="*/ 0 w 146"/>
                <a:gd name="T21" fmla="*/ 85 h 211"/>
                <a:gd name="T22" fmla="*/ 2 w 146"/>
                <a:gd name="T23" fmla="*/ 179 h 211"/>
                <a:gd name="T24" fmla="*/ 48 w 146"/>
                <a:gd name="T25" fmla="*/ 220 h 21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6" h="211">
                  <a:moveTo>
                    <a:pt x="30" y="135"/>
                  </a:moveTo>
                  <a:lnTo>
                    <a:pt x="7" y="179"/>
                  </a:lnTo>
                  <a:lnTo>
                    <a:pt x="62" y="211"/>
                  </a:lnTo>
                  <a:lnTo>
                    <a:pt x="136" y="188"/>
                  </a:lnTo>
                  <a:lnTo>
                    <a:pt x="110" y="140"/>
                  </a:lnTo>
                  <a:lnTo>
                    <a:pt x="146" y="94"/>
                  </a:lnTo>
                  <a:lnTo>
                    <a:pt x="112" y="27"/>
                  </a:lnTo>
                  <a:lnTo>
                    <a:pt x="74" y="0"/>
                  </a:lnTo>
                  <a:lnTo>
                    <a:pt x="35" y="15"/>
                  </a:lnTo>
                  <a:lnTo>
                    <a:pt x="46" y="62"/>
                  </a:lnTo>
                  <a:lnTo>
                    <a:pt x="0" y="52"/>
                  </a:lnTo>
                  <a:lnTo>
                    <a:pt x="2" y="110"/>
                  </a:lnTo>
                  <a:lnTo>
                    <a:pt x="30" y="135"/>
                  </a:lnTo>
                  <a:close/>
                </a:path>
              </a:pathLst>
            </a:custGeom>
            <a:solidFill>
              <a:srgbClr val="C0C0C0"/>
            </a:solidFill>
            <a:ln w="15875" cap="flat" cmpd="sng">
              <a:solidFill>
                <a:srgbClr val="969696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6411" name="Freeform 90"/>
            <p:cNvSpPr>
              <a:spLocks noChangeAspect="1"/>
            </p:cNvSpPr>
            <p:nvPr/>
          </p:nvSpPr>
          <p:spPr bwMode="auto">
            <a:xfrm rot="2988571">
              <a:off x="2210" y="2457"/>
              <a:ext cx="247" cy="135"/>
            </a:xfrm>
            <a:custGeom>
              <a:avLst/>
              <a:gdLst>
                <a:gd name="T0" fmla="*/ 125 w 283"/>
                <a:gd name="T1" fmla="*/ 68 h 151"/>
                <a:gd name="T2" fmla="*/ 168 w 283"/>
                <a:gd name="T3" fmla="*/ 83 h 151"/>
                <a:gd name="T4" fmla="*/ 189 w 283"/>
                <a:gd name="T5" fmla="*/ 27 h 151"/>
                <a:gd name="T6" fmla="*/ 125 w 283"/>
                <a:gd name="T7" fmla="*/ 0 h 151"/>
                <a:gd name="T8" fmla="*/ 69 w 283"/>
                <a:gd name="T9" fmla="*/ 19 h 151"/>
                <a:gd name="T10" fmla="*/ 18 w 283"/>
                <a:gd name="T11" fmla="*/ 7 h 151"/>
                <a:gd name="T12" fmla="*/ 0 w 283"/>
                <a:gd name="T13" fmla="*/ 47 h 151"/>
                <a:gd name="T14" fmla="*/ 18 w 283"/>
                <a:gd name="T15" fmla="*/ 80 h 151"/>
                <a:gd name="T16" fmla="*/ 57 w 283"/>
                <a:gd name="T17" fmla="*/ 108 h 151"/>
                <a:gd name="T18" fmla="*/ 107 w 283"/>
                <a:gd name="T19" fmla="*/ 97 h 151"/>
                <a:gd name="T20" fmla="*/ 125 w 283"/>
                <a:gd name="T21" fmla="*/ 68 h 151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283" h="151">
                  <a:moveTo>
                    <a:pt x="188" y="95"/>
                  </a:moveTo>
                  <a:lnTo>
                    <a:pt x="252" y="116"/>
                  </a:lnTo>
                  <a:lnTo>
                    <a:pt x="283" y="38"/>
                  </a:lnTo>
                  <a:lnTo>
                    <a:pt x="188" y="0"/>
                  </a:lnTo>
                  <a:lnTo>
                    <a:pt x="104" y="26"/>
                  </a:lnTo>
                  <a:lnTo>
                    <a:pt x="28" y="10"/>
                  </a:lnTo>
                  <a:lnTo>
                    <a:pt x="0" y="66"/>
                  </a:lnTo>
                  <a:lnTo>
                    <a:pt x="28" y="113"/>
                  </a:lnTo>
                  <a:lnTo>
                    <a:pt x="85" y="151"/>
                  </a:lnTo>
                  <a:lnTo>
                    <a:pt x="162" y="136"/>
                  </a:lnTo>
                  <a:lnTo>
                    <a:pt x="188" y="95"/>
                  </a:lnTo>
                  <a:close/>
                </a:path>
              </a:pathLst>
            </a:custGeom>
            <a:solidFill>
              <a:srgbClr val="C0C0C0"/>
            </a:solidFill>
            <a:ln w="15875" cap="flat" cmpd="sng">
              <a:solidFill>
                <a:srgbClr val="969696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</p:grpSp>
      <p:sp>
        <p:nvSpPr>
          <p:cNvPr id="16390" name="Line 76"/>
          <p:cNvSpPr>
            <a:spLocks noChangeAspect="1" noChangeShapeType="1"/>
          </p:cNvSpPr>
          <p:nvPr/>
        </p:nvSpPr>
        <p:spPr bwMode="auto">
          <a:xfrm>
            <a:off x="2738438" y="4189413"/>
            <a:ext cx="3756025" cy="0"/>
          </a:xfrm>
          <a:prstGeom prst="line">
            <a:avLst/>
          </a:prstGeom>
          <a:noFill/>
          <a:ln w="57150">
            <a:solidFill>
              <a:srgbClr val="333333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grpSp>
        <p:nvGrpSpPr>
          <p:cNvPr id="178273" name="Group 97"/>
          <p:cNvGrpSpPr>
            <a:grpSpLocks/>
          </p:cNvGrpSpPr>
          <p:nvPr/>
        </p:nvGrpSpPr>
        <p:grpSpPr bwMode="auto">
          <a:xfrm>
            <a:off x="3829050" y="3395663"/>
            <a:ext cx="1531938" cy="760412"/>
            <a:chOff x="3319" y="2141"/>
            <a:chExt cx="965" cy="479"/>
          </a:xfrm>
        </p:grpSpPr>
        <p:sp>
          <p:nvSpPr>
            <p:cNvPr id="16394" name="Freeform 77"/>
            <p:cNvSpPr>
              <a:spLocks noChangeAspect="1"/>
            </p:cNvSpPr>
            <p:nvPr/>
          </p:nvSpPr>
          <p:spPr bwMode="auto">
            <a:xfrm rot="-866498">
              <a:off x="3890" y="2354"/>
              <a:ext cx="175" cy="263"/>
            </a:xfrm>
            <a:custGeom>
              <a:avLst/>
              <a:gdLst>
                <a:gd name="T0" fmla="*/ 132 w 175"/>
                <a:gd name="T1" fmla="*/ 75 h 263"/>
                <a:gd name="T2" fmla="*/ 143 w 175"/>
                <a:gd name="T3" fmla="*/ 23 h 263"/>
                <a:gd name="T4" fmla="*/ 84 w 175"/>
                <a:gd name="T5" fmla="*/ 5 h 263"/>
                <a:gd name="T6" fmla="*/ 21 w 175"/>
                <a:gd name="T7" fmla="*/ 55 h 263"/>
                <a:gd name="T8" fmla="*/ 51 w 175"/>
                <a:gd name="T9" fmla="*/ 109 h 263"/>
                <a:gd name="T10" fmla="*/ 34 w 175"/>
                <a:gd name="T11" fmla="*/ 158 h 263"/>
                <a:gd name="T12" fmla="*/ 0 w 175"/>
                <a:gd name="T13" fmla="*/ 242 h 263"/>
                <a:gd name="T14" fmla="*/ 81 w 175"/>
                <a:gd name="T15" fmla="*/ 245 h 263"/>
                <a:gd name="T16" fmla="*/ 119 w 175"/>
                <a:gd name="T17" fmla="*/ 263 h 263"/>
                <a:gd name="T18" fmla="*/ 175 w 175"/>
                <a:gd name="T19" fmla="*/ 206 h 263"/>
                <a:gd name="T20" fmla="*/ 150 w 175"/>
                <a:gd name="T21" fmla="*/ 169 h 263"/>
                <a:gd name="T22" fmla="*/ 173 w 175"/>
                <a:gd name="T23" fmla="*/ 114 h 263"/>
                <a:gd name="T24" fmla="*/ 132 w 175"/>
                <a:gd name="T25" fmla="*/ 75 h 26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75" h="263">
                  <a:moveTo>
                    <a:pt x="132" y="75"/>
                  </a:moveTo>
                  <a:lnTo>
                    <a:pt x="143" y="23"/>
                  </a:lnTo>
                  <a:cubicBezTo>
                    <a:pt x="135" y="11"/>
                    <a:pt x="104" y="0"/>
                    <a:pt x="84" y="5"/>
                  </a:cubicBezTo>
                  <a:cubicBezTo>
                    <a:pt x="64" y="10"/>
                    <a:pt x="26" y="38"/>
                    <a:pt x="21" y="55"/>
                  </a:cubicBezTo>
                  <a:lnTo>
                    <a:pt x="51" y="109"/>
                  </a:lnTo>
                  <a:lnTo>
                    <a:pt x="34" y="158"/>
                  </a:lnTo>
                  <a:lnTo>
                    <a:pt x="0" y="242"/>
                  </a:lnTo>
                  <a:lnTo>
                    <a:pt x="81" y="245"/>
                  </a:lnTo>
                  <a:lnTo>
                    <a:pt x="119" y="263"/>
                  </a:lnTo>
                  <a:lnTo>
                    <a:pt x="175" y="206"/>
                  </a:lnTo>
                  <a:lnTo>
                    <a:pt x="150" y="169"/>
                  </a:lnTo>
                  <a:lnTo>
                    <a:pt x="173" y="114"/>
                  </a:lnTo>
                  <a:lnTo>
                    <a:pt x="132" y="75"/>
                  </a:lnTo>
                  <a:close/>
                </a:path>
              </a:pathLst>
            </a:custGeom>
            <a:solidFill>
              <a:srgbClr val="C0C0C0"/>
            </a:solidFill>
            <a:ln w="15875" cap="flat" cmpd="sng">
              <a:solidFill>
                <a:srgbClr val="777777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6395" name="Freeform 83"/>
            <p:cNvSpPr>
              <a:spLocks noChangeAspect="1"/>
            </p:cNvSpPr>
            <p:nvPr/>
          </p:nvSpPr>
          <p:spPr bwMode="auto">
            <a:xfrm>
              <a:off x="3739" y="2371"/>
              <a:ext cx="177" cy="243"/>
            </a:xfrm>
            <a:custGeom>
              <a:avLst/>
              <a:gdLst>
                <a:gd name="T0" fmla="*/ 34 w 177"/>
                <a:gd name="T1" fmla="*/ 150 h 243"/>
                <a:gd name="T2" fmla="*/ 0 w 177"/>
                <a:gd name="T3" fmla="*/ 197 h 243"/>
                <a:gd name="T4" fmla="*/ 59 w 177"/>
                <a:gd name="T5" fmla="*/ 243 h 243"/>
                <a:gd name="T6" fmla="*/ 149 w 177"/>
                <a:gd name="T7" fmla="*/ 229 h 243"/>
                <a:gd name="T8" fmla="*/ 127 w 177"/>
                <a:gd name="T9" fmla="*/ 169 h 243"/>
                <a:gd name="T10" fmla="*/ 177 w 177"/>
                <a:gd name="T11" fmla="*/ 121 h 243"/>
                <a:gd name="T12" fmla="*/ 148 w 177"/>
                <a:gd name="T13" fmla="*/ 38 h 243"/>
                <a:gd name="T14" fmla="*/ 108 w 177"/>
                <a:gd name="T15" fmla="*/ 0 h 243"/>
                <a:gd name="T16" fmla="*/ 60 w 177"/>
                <a:gd name="T17" fmla="*/ 11 h 243"/>
                <a:gd name="T18" fmla="*/ 50 w 177"/>
                <a:gd name="T19" fmla="*/ 49 h 243"/>
                <a:gd name="T20" fmla="*/ 13 w 177"/>
                <a:gd name="T21" fmla="*/ 48 h 243"/>
                <a:gd name="T22" fmla="*/ 6 w 177"/>
                <a:gd name="T23" fmla="*/ 116 h 243"/>
                <a:gd name="T24" fmla="*/ 34 w 177"/>
                <a:gd name="T25" fmla="*/ 150 h 24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77" h="243">
                  <a:moveTo>
                    <a:pt x="34" y="150"/>
                  </a:moveTo>
                  <a:lnTo>
                    <a:pt x="0" y="197"/>
                  </a:lnTo>
                  <a:lnTo>
                    <a:pt x="59" y="243"/>
                  </a:lnTo>
                  <a:lnTo>
                    <a:pt x="149" y="229"/>
                  </a:lnTo>
                  <a:lnTo>
                    <a:pt x="127" y="169"/>
                  </a:lnTo>
                  <a:lnTo>
                    <a:pt x="177" y="121"/>
                  </a:lnTo>
                  <a:lnTo>
                    <a:pt x="148" y="38"/>
                  </a:lnTo>
                  <a:lnTo>
                    <a:pt x="108" y="0"/>
                  </a:lnTo>
                  <a:lnTo>
                    <a:pt x="60" y="11"/>
                  </a:lnTo>
                  <a:cubicBezTo>
                    <a:pt x="50" y="19"/>
                    <a:pt x="58" y="43"/>
                    <a:pt x="50" y="49"/>
                  </a:cubicBezTo>
                  <a:cubicBezTo>
                    <a:pt x="42" y="55"/>
                    <a:pt x="20" y="37"/>
                    <a:pt x="13" y="48"/>
                  </a:cubicBezTo>
                  <a:lnTo>
                    <a:pt x="6" y="116"/>
                  </a:lnTo>
                  <a:lnTo>
                    <a:pt x="34" y="150"/>
                  </a:lnTo>
                  <a:close/>
                </a:path>
              </a:pathLst>
            </a:custGeom>
            <a:solidFill>
              <a:srgbClr val="C0C0C0"/>
            </a:solidFill>
            <a:ln w="15875" cap="flat" cmpd="sng">
              <a:solidFill>
                <a:srgbClr val="777777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6396" name="Freeform 84"/>
            <p:cNvSpPr>
              <a:spLocks noChangeAspect="1"/>
            </p:cNvSpPr>
            <p:nvPr/>
          </p:nvSpPr>
          <p:spPr bwMode="auto">
            <a:xfrm>
              <a:off x="3513" y="2320"/>
              <a:ext cx="249" cy="300"/>
            </a:xfrm>
            <a:custGeom>
              <a:avLst/>
              <a:gdLst>
                <a:gd name="T0" fmla="*/ 186 w 249"/>
                <a:gd name="T1" fmla="*/ 130 h 300"/>
                <a:gd name="T2" fmla="*/ 249 w 249"/>
                <a:gd name="T3" fmla="*/ 79 h 300"/>
                <a:gd name="T4" fmla="*/ 229 w 249"/>
                <a:gd name="T5" fmla="*/ 28 h 300"/>
                <a:gd name="T6" fmla="*/ 191 w 249"/>
                <a:gd name="T7" fmla="*/ 0 h 300"/>
                <a:gd name="T8" fmla="*/ 159 w 249"/>
                <a:gd name="T9" fmla="*/ 46 h 300"/>
                <a:gd name="T10" fmla="*/ 92 w 249"/>
                <a:gd name="T11" fmla="*/ 69 h 300"/>
                <a:gd name="T12" fmla="*/ 64 w 249"/>
                <a:gd name="T13" fmla="*/ 169 h 300"/>
                <a:gd name="T14" fmla="*/ 0 w 249"/>
                <a:gd name="T15" fmla="*/ 234 h 300"/>
                <a:gd name="T16" fmla="*/ 37 w 249"/>
                <a:gd name="T17" fmla="*/ 297 h 300"/>
                <a:gd name="T18" fmla="*/ 102 w 249"/>
                <a:gd name="T19" fmla="*/ 300 h 300"/>
                <a:gd name="T20" fmla="*/ 176 w 249"/>
                <a:gd name="T21" fmla="*/ 268 h 300"/>
                <a:gd name="T22" fmla="*/ 210 w 249"/>
                <a:gd name="T23" fmla="*/ 182 h 300"/>
                <a:gd name="T24" fmla="*/ 186 w 249"/>
                <a:gd name="T25" fmla="*/ 130 h 30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49" h="300">
                  <a:moveTo>
                    <a:pt x="186" y="130"/>
                  </a:moveTo>
                  <a:lnTo>
                    <a:pt x="249" y="79"/>
                  </a:lnTo>
                  <a:lnTo>
                    <a:pt x="229" y="28"/>
                  </a:lnTo>
                  <a:lnTo>
                    <a:pt x="191" y="0"/>
                  </a:lnTo>
                  <a:lnTo>
                    <a:pt x="159" y="46"/>
                  </a:lnTo>
                  <a:cubicBezTo>
                    <a:pt x="143" y="58"/>
                    <a:pt x="108" y="48"/>
                    <a:pt x="92" y="69"/>
                  </a:cubicBezTo>
                  <a:lnTo>
                    <a:pt x="64" y="169"/>
                  </a:lnTo>
                  <a:lnTo>
                    <a:pt x="0" y="234"/>
                  </a:lnTo>
                  <a:lnTo>
                    <a:pt x="37" y="297"/>
                  </a:lnTo>
                  <a:lnTo>
                    <a:pt x="102" y="300"/>
                  </a:lnTo>
                  <a:lnTo>
                    <a:pt x="176" y="268"/>
                  </a:lnTo>
                  <a:lnTo>
                    <a:pt x="210" y="182"/>
                  </a:lnTo>
                  <a:lnTo>
                    <a:pt x="186" y="130"/>
                  </a:lnTo>
                  <a:close/>
                </a:path>
              </a:pathLst>
            </a:custGeom>
            <a:solidFill>
              <a:srgbClr val="C0C0C0"/>
            </a:solidFill>
            <a:ln w="15875" cap="flat" cmpd="sng">
              <a:solidFill>
                <a:srgbClr val="777777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6397" name="Freeform 85"/>
            <p:cNvSpPr>
              <a:spLocks noChangeAspect="1"/>
            </p:cNvSpPr>
            <p:nvPr/>
          </p:nvSpPr>
          <p:spPr bwMode="auto">
            <a:xfrm>
              <a:off x="3706" y="2244"/>
              <a:ext cx="137" cy="247"/>
            </a:xfrm>
            <a:custGeom>
              <a:avLst/>
              <a:gdLst>
                <a:gd name="T0" fmla="*/ 87 w 137"/>
                <a:gd name="T1" fmla="*/ 83 h 247"/>
                <a:gd name="T2" fmla="*/ 106 w 137"/>
                <a:gd name="T3" fmla="*/ 27 h 247"/>
                <a:gd name="T4" fmla="*/ 74 w 137"/>
                <a:gd name="T5" fmla="*/ 0 h 247"/>
                <a:gd name="T6" fmla="*/ 0 w 137"/>
                <a:gd name="T7" fmla="*/ 31 h 247"/>
                <a:gd name="T8" fmla="*/ 2 w 137"/>
                <a:gd name="T9" fmla="*/ 83 h 247"/>
                <a:gd name="T10" fmla="*/ 25 w 137"/>
                <a:gd name="T11" fmla="*/ 156 h 247"/>
                <a:gd name="T12" fmla="*/ 11 w 137"/>
                <a:gd name="T13" fmla="*/ 223 h 247"/>
                <a:gd name="T14" fmla="*/ 61 w 137"/>
                <a:gd name="T15" fmla="*/ 247 h 247"/>
                <a:gd name="T16" fmla="*/ 103 w 137"/>
                <a:gd name="T17" fmla="*/ 223 h 247"/>
                <a:gd name="T18" fmla="*/ 137 w 137"/>
                <a:gd name="T19" fmla="*/ 173 h 247"/>
                <a:gd name="T20" fmla="*/ 124 w 137"/>
                <a:gd name="T21" fmla="*/ 106 h 247"/>
                <a:gd name="T22" fmla="*/ 87 w 137"/>
                <a:gd name="T23" fmla="*/ 83 h 247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37" h="247">
                  <a:moveTo>
                    <a:pt x="87" y="83"/>
                  </a:moveTo>
                  <a:lnTo>
                    <a:pt x="106" y="27"/>
                  </a:lnTo>
                  <a:lnTo>
                    <a:pt x="74" y="0"/>
                  </a:lnTo>
                  <a:lnTo>
                    <a:pt x="0" y="31"/>
                  </a:lnTo>
                  <a:lnTo>
                    <a:pt x="2" y="83"/>
                  </a:lnTo>
                  <a:lnTo>
                    <a:pt x="25" y="156"/>
                  </a:lnTo>
                  <a:lnTo>
                    <a:pt x="11" y="223"/>
                  </a:lnTo>
                  <a:lnTo>
                    <a:pt x="61" y="247"/>
                  </a:lnTo>
                  <a:lnTo>
                    <a:pt x="103" y="223"/>
                  </a:lnTo>
                  <a:lnTo>
                    <a:pt x="137" y="173"/>
                  </a:lnTo>
                  <a:lnTo>
                    <a:pt x="124" y="106"/>
                  </a:lnTo>
                  <a:lnTo>
                    <a:pt x="87" y="83"/>
                  </a:lnTo>
                  <a:close/>
                </a:path>
              </a:pathLst>
            </a:custGeom>
            <a:solidFill>
              <a:srgbClr val="C0C0C0"/>
            </a:solidFill>
            <a:ln w="15875" cap="flat" cmpd="sng">
              <a:solidFill>
                <a:srgbClr val="777777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6398" name="Freeform 87"/>
            <p:cNvSpPr>
              <a:spLocks noChangeAspect="1"/>
            </p:cNvSpPr>
            <p:nvPr/>
          </p:nvSpPr>
          <p:spPr bwMode="auto">
            <a:xfrm>
              <a:off x="3319" y="2357"/>
              <a:ext cx="196" cy="260"/>
            </a:xfrm>
            <a:custGeom>
              <a:avLst/>
              <a:gdLst>
                <a:gd name="T0" fmla="*/ 34 w 196"/>
                <a:gd name="T1" fmla="*/ 183 h 260"/>
                <a:gd name="T2" fmla="*/ 12 w 196"/>
                <a:gd name="T3" fmla="*/ 231 h 260"/>
                <a:gd name="T4" fmla="*/ 67 w 196"/>
                <a:gd name="T5" fmla="*/ 260 h 260"/>
                <a:gd name="T6" fmla="*/ 138 w 196"/>
                <a:gd name="T7" fmla="*/ 224 h 260"/>
                <a:gd name="T8" fmla="*/ 119 w 196"/>
                <a:gd name="T9" fmla="*/ 165 h 260"/>
                <a:gd name="T10" fmla="*/ 145 w 196"/>
                <a:gd name="T11" fmla="*/ 120 h 260"/>
                <a:gd name="T12" fmla="*/ 196 w 196"/>
                <a:gd name="T13" fmla="*/ 44 h 260"/>
                <a:gd name="T14" fmla="*/ 149 w 196"/>
                <a:gd name="T15" fmla="*/ 13 h 260"/>
                <a:gd name="T16" fmla="*/ 83 w 196"/>
                <a:gd name="T17" fmla="*/ 0 h 260"/>
                <a:gd name="T18" fmla="*/ 17 w 196"/>
                <a:gd name="T19" fmla="*/ 46 h 260"/>
                <a:gd name="T20" fmla="*/ 34 w 196"/>
                <a:gd name="T21" fmla="*/ 86 h 260"/>
                <a:gd name="T22" fmla="*/ 0 w 196"/>
                <a:gd name="T23" fmla="*/ 136 h 260"/>
                <a:gd name="T24" fmla="*/ 34 w 196"/>
                <a:gd name="T25" fmla="*/ 183 h 26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96" h="260">
                  <a:moveTo>
                    <a:pt x="34" y="183"/>
                  </a:moveTo>
                  <a:lnTo>
                    <a:pt x="12" y="231"/>
                  </a:lnTo>
                  <a:lnTo>
                    <a:pt x="67" y="260"/>
                  </a:lnTo>
                  <a:lnTo>
                    <a:pt x="138" y="224"/>
                  </a:lnTo>
                  <a:lnTo>
                    <a:pt x="119" y="165"/>
                  </a:lnTo>
                  <a:lnTo>
                    <a:pt x="145" y="120"/>
                  </a:lnTo>
                  <a:lnTo>
                    <a:pt x="196" y="44"/>
                  </a:lnTo>
                  <a:lnTo>
                    <a:pt x="149" y="13"/>
                  </a:lnTo>
                  <a:lnTo>
                    <a:pt x="83" y="0"/>
                  </a:lnTo>
                  <a:lnTo>
                    <a:pt x="17" y="46"/>
                  </a:lnTo>
                  <a:lnTo>
                    <a:pt x="34" y="86"/>
                  </a:lnTo>
                  <a:lnTo>
                    <a:pt x="0" y="136"/>
                  </a:lnTo>
                  <a:lnTo>
                    <a:pt x="34" y="183"/>
                  </a:lnTo>
                  <a:close/>
                </a:path>
              </a:pathLst>
            </a:custGeom>
            <a:solidFill>
              <a:srgbClr val="C0C0C0"/>
            </a:solidFill>
            <a:ln w="15875" cap="flat" cmpd="sng">
              <a:solidFill>
                <a:srgbClr val="777777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6399" name="Freeform 88"/>
            <p:cNvSpPr>
              <a:spLocks noChangeAspect="1"/>
            </p:cNvSpPr>
            <p:nvPr/>
          </p:nvSpPr>
          <p:spPr bwMode="auto">
            <a:xfrm>
              <a:off x="3448" y="2285"/>
              <a:ext cx="153" cy="247"/>
            </a:xfrm>
            <a:custGeom>
              <a:avLst/>
              <a:gdLst>
                <a:gd name="T0" fmla="*/ 61 w 153"/>
                <a:gd name="T1" fmla="*/ 81 h 247"/>
                <a:gd name="T2" fmla="*/ 48 w 153"/>
                <a:gd name="T3" fmla="*/ 23 h 247"/>
                <a:gd name="T4" fmla="*/ 83 w 153"/>
                <a:gd name="T5" fmla="*/ 0 h 247"/>
                <a:gd name="T6" fmla="*/ 121 w 153"/>
                <a:gd name="T7" fmla="*/ 4 h 247"/>
                <a:gd name="T8" fmla="*/ 153 w 153"/>
                <a:gd name="T9" fmla="*/ 39 h 247"/>
                <a:gd name="T10" fmla="*/ 145 w 153"/>
                <a:gd name="T11" fmla="*/ 91 h 247"/>
                <a:gd name="T12" fmla="*/ 113 w 153"/>
                <a:gd name="T13" fmla="*/ 161 h 247"/>
                <a:gd name="T14" fmla="*/ 119 w 153"/>
                <a:gd name="T15" fmla="*/ 229 h 247"/>
                <a:gd name="T16" fmla="*/ 67 w 153"/>
                <a:gd name="T17" fmla="*/ 247 h 247"/>
                <a:gd name="T18" fmla="*/ 28 w 153"/>
                <a:gd name="T19" fmla="*/ 218 h 247"/>
                <a:gd name="T20" fmla="*/ 0 w 153"/>
                <a:gd name="T21" fmla="*/ 164 h 247"/>
                <a:gd name="T22" fmla="*/ 21 w 153"/>
                <a:gd name="T23" fmla="*/ 99 h 247"/>
                <a:gd name="T24" fmla="*/ 61 w 153"/>
                <a:gd name="T25" fmla="*/ 81 h 24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53" h="247">
                  <a:moveTo>
                    <a:pt x="61" y="81"/>
                  </a:moveTo>
                  <a:lnTo>
                    <a:pt x="48" y="23"/>
                  </a:lnTo>
                  <a:lnTo>
                    <a:pt x="83" y="0"/>
                  </a:lnTo>
                  <a:lnTo>
                    <a:pt x="121" y="4"/>
                  </a:lnTo>
                  <a:lnTo>
                    <a:pt x="153" y="39"/>
                  </a:lnTo>
                  <a:lnTo>
                    <a:pt x="145" y="91"/>
                  </a:lnTo>
                  <a:lnTo>
                    <a:pt x="113" y="161"/>
                  </a:lnTo>
                  <a:lnTo>
                    <a:pt x="119" y="229"/>
                  </a:lnTo>
                  <a:lnTo>
                    <a:pt x="67" y="247"/>
                  </a:lnTo>
                  <a:lnTo>
                    <a:pt x="28" y="218"/>
                  </a:lnTo>
                  <a:lnTo>
                    <a:pt x="0" y="164"/>
                  </a:lnTo>
                  <a:lnTo>
                    <a:pt x="21" y="99"/>
                  </a:lnTo>
                  <a:lnTo>
                    <a:pt x="61" y="81"/>
                  </a:lnTo>
                  <a:close/>
                </a:path>
              </a:pathLst>
            </a:custGeom>
            <a:solidFill>
              <a:srgbClr val="C0C0C0"/>
            </a:solidFill>
            <a:ln w="15875" cap="flat" cmpd="sng">
              <a:solidFill>
                <a:srgbClr val="777777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6400" name="Freeform 91"/>
            <p:cNvSpPr>
              <a:spLocks noChangeAspect="1"/>
            </p:cNvSpPr>
            <p:nvPr/>
          </p:nvSpPr>
          <p:spPr bwMode="auto">
            <a:xfrm rot="20211432" flipH="1">
              <a:off x="3990" y="2229"/>
              <a:ext cx="182" cy="267"/>
            </a:xfrm>
            <a:custGeom>
              <a:avLst/>
              <a:gdLst>
                <a:gd name="T0" fmla="*/ 113 w 182"/>
                <a:gd name="T1" fmla="*/ 68 h 267"/>
                <a:gd name="T2" fmla="*/ 113 w 182"/>
                <a:gd name="T3" fmla="*/ 15 h 267"/>
                <a:gd name="T4" fmla="*/ 52 w 182"/>
                <a:gd name="T5" fmla="*/ 9 h 267"/>
                <a:gd name="T6" fmla="*/ 0 w 182"/>
                <a:gd name="T7" fmla="*/ 71 h 267"/>
                <a:gd name="T8" fmla="*/ 41 w 182"/>
                <a:gd name="T9" fmla="*/ 117 h 267"/>
                <a:gd name="T10" fmla="*/ 34 w 182"/>
                <a:gd name="T11" fmla="*/ 169 h 267"/>
                <a:gd name="T12" fmla="*/ 14 w 182"/>
                <a:gd name="T13" fmla="*/ 201 h 267"/>
                <a:gd name="T14" fmla="*/ 18 w 182"/>
                <a:gd name="T15" fmla="*/ 258 h 267"/>
                <a:gd name="T16" fmla="*/ 60 w 182"/>
                <a:gd name="T17" fmla="*/ 267 h 267"/>
                <a:gd name="T18" fmla="*/ 98 w 182"/>
                <a:gd name="T19" fmla="*/ 245 h 267"/>
                <a:gd name="T20" fmla="*/ 138 w 182"/>
                <a:gd name="T21" fmla="*/ 254 h 267"/>
                <a:gd name="T22" fmla="*/ 182 w 182"/>
                <a:gd name="T23" fmla="*/ 187 h 267"/>
                <a:gd name="T24" fmla="*/ 150 w 182"/>
                <a:gd name="T25" fmla="*/ 156 h 267"/>
                <a:gd name="T26" fmla="*/ 161 w 182"/>
                <a:gd name="T27" fmla="*/ 98 h 267"/>
                <a:gd name="T28" fmla="*/ 113 w 182"/>
                <a:gd name="T29" fmla="*/ 68 h 267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182" h="267">
                  <a:moveTo>
                    <a:pt x="113" y="68"/>
                  </a:moveTo>
                  <a:lnTo>
                    <a:pt x="113" y="15"/>
                  </a:lnTo>
                  <a:cubicBezTo>
                    <a:pt x="103" y="4"/>
                    <a:pt x="70" y="0"/>
                    <a:pt x="52" y="9"/>
                  </a:cubicBezTo>
                  <a:cubicBezTo>
                    <a:pt x="33" y="18"/>
                    <a:pt x="2" y="53"/>
                    <a:pt x="0" y="71"/>
                  </a:cubicBezTo>
                  <a:lnTo>
                    <a:pt x="41" y="117"/>
                  </a:lnTo>
                  <a:lnTo>
                    <a:pt x="34" y="169"/>
                  </a:lnTo>
                  <a:lnTo>
                    <a:pt x="14" y="201"/>
                  </a:lnTo>
                  <a:lnTo>
                    <a:pt x="18" y="258"/>
                  </a:lnTo>
                  <a:lnTo>
                    <a:pt x="60" y="267"/>
                  </a:lnTo>
                  <a:lnTo>
                    <a:pt x="98" y="245"/>
                  </a:lnTo>
                  <a:lnTo>
                    <a:pt x="138" y="254"/>
                  </a:lnTo>
                  <a:lnTo>
                    <a:pt x="182" y="187"/>
                  </a:lnTo>
                  <a:lnTo>
                    <a:pt x="150" y="156"/>
                  </a:lnTo>
                  <a:lnTo>
                    <a:pt x="161" y="98"/>
                  </a:lnTo>
                  <a:lnTo>
                    <a:pt x="113" y="68"/>
                  </a:lnTo>
                  <a:close/>
                </a:path>
              </a:pathLst>
            </a:custGeom>
            <a:solidFill>
              <a:srgbClr val="C0C0C0"/>
            </a:solidFill>
            <a:ln w="15875" cap="flat" cmpd="sng">
              <a:solidFill>
                <a:srgbClr val="777777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6401" name="Freeform 92"/>
            <p:cNvSpPr>
              <a:spLocks noChangeAspect="1"/>
            </p:cNvSpPr>
            <p:nvPr/>
          </p:nvSpPr>
          <p:spPr bwMode="auto">
            <a:xfrm>
              <a:off x="3840" y="2186"/>
              <a:ext cx="166" cy="245"/>
            </a:xfrm>
            <a:custGeom>
              <a:avLst/>
              <a:gdLst>
                <a:gd name="T0" fmla="*/ 34 w 166"/>
                <a:gd name="T1" fmla="*/ 150 h 245"/>
                <a:gd name="T2" fmla="*/ 0 w 166"/>
                <a:gd name="T3" fmla="*/ 197 h 245"/>
                <a:gd name="T4" fmla="*/ 59 w 166"/>
                <a:gd name="T5" fmla="*/ 243 h 245"/>
                <a:gd name="T6" fmla="*/ 110 w 166"/>
                <a:gd name="T7" fmla="*/ 245 h 245"/>
                <a:gd name="T8" fmla="*/ 149 w 166"/>
                <a:gd name="T9" fmla="*/ 229 h 245"/>
                <a:gd name="T10" fmla="*/ 127 w 166"/>
                <a:gd name="T11" fmla="*/ 169 h 245"/>
                <a:gd name="T12" fmla="*/ 166 w 166"/>
                <a:gd name="T13" fmla="*/ 115 h 245"/>
                <a:gd name="T14" fmla="*/ 148 w 166"/>
                <a:gd name="T15" fmla="*/ 38 h 245"/>
                <a:gd name="T16" fmla="*/ 108 w 166"/>
                <a:gd name="T17" fmla="*/ 0 h 245"/>
                <a:gd name="T18" fmla="*/ 44 w 166"/>
                <a:gd name="T19" fmla="*/ 21 h 245"/>
                <a:gd name="T20" fmla="*/ 50 w 166"/>
                <a:gd name="T21" fmla="*/ 49 h 245"/>
                <a:gd name="T22" fmla="*/ 28 w 166"/>
                <a:gd name="T23" fmla="*/ 95 h 245"/>
                <a:gd name="T24" fmla="*/ 6 w 166"/>
                <a:gd name="T25" fmla="*/ 116 h 245"/>
                <a:gd name="T26" fmla="*/ 34 w 166"/>
                <a:gd name="T27" fmla="*/ 150 h 245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66" h="245">
                  <a:moveTo>
                    <a:pt x="34" y="150"/>
                  </a:moveTo>
                  <a:lnTo>
                    <a:pt x="0" y="197"/>
                  </a:lnTo>
                  <a:lnTo>
                    <a:pt x="59" y="243"/>
                  </a:lnTo>
                  <a:lnTo>
                    <a:pt x="110" y="245"/>
                  </a:lnTo>
                  <a:lnTo>
                    <a:pt x="149" y="229"/>
                  </a:lnTo>
                  <a:lnTo>
                    <a:pt x="127" y="169"/>
                  </a:lnTo>
                  <a:lnTo>
                    <a:pt x="166" y="115"/>
                  </a:lnTo>
                  <a:lnTo>
                    <a:pt x="148" y="38"/>
                  </a:lnTo>
                  <a:lnTo>
                    <a:pt x="108" y="0"/>
                  </a:lnTo>
                  <a:lnTo>
                    <a:pt x="44" y="21"/>
                  </a:lnTo>
                  <a:cubicBezTo>
                    <a:pt x="34" y="29"/>
                    <a:pt x="53" y="37"/>
                    <a:pt x="50" y="49"/>
                  </a:cubicBezTo>
                  <a:cubicBezTo>
                    <a:pt x="47" y="61"/>
                    <a:pt x="35" y="84"/>
                    <a:pt x="28" y="95"/>
                  </a:cubicBezTo>
                  <a:lnTo>
                    <a:pt x="6" y="116"/>
                  </a:lnTo>
                  <a:lnTo>
                    <a:pt x="34" y="150"/>
                  </a:lnTo>
                  <a:close/>
                </a:path>
              </a:pathLst>
            </a:custGeom>
            <a:solidFill>
              <a:srgbClr val="C0C0C0"/>
            </a:solidFill>
            <a:ln w="15875" cap="flat" cmpd="sng">
              <a:solidFill>
                <a:srgbClr val="777777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6402" name="Freeform 93"/>
            <p:cNvSpPr>
              <a:spLocks noChangeAspect="1"/>
            </p:cNvSpPr>
            <p:nvPr/>
          </p:nvSpPr>
          <p:spPr bwMode="auto">
            <a:xfrm>
              <a:off x="3575" y="2176"/>
              <a:ext cx="177" cy="243"/>
            </a:xfrm>
            <a:custGeom>
              <a:avLst/>
              <a:gdLst>
                <a:gd name="T0" fmla="*/ 34 w 177"/>
                <a:gd name="T1" fmla="*/ 150 h 243"/>
                <a:gd name="T2" fmla="*/ 0 w 177"/>
                <a:gd name="T3" fmla="*/ 197 h 243"/>
                <a:gd name="T4" fmla="*/ 59 w 177"/>
                <a:gd name="T5" fmla="*/ 243 h 243"/>
                <a:gd name="T6" fmla="*/ 149 w 177"/>
                <a:gd name="T7" fmla="*/ 229 h 243"/>
                <a:gd name="T8" fmla="*/ 127 w 177"/>
                <a:gd name="T9" fmla="*/ 169 h 243"/>
                <a:gd name="T10" fmla="*/ 177 w 177"/>
                <a:gd name="T11" fmla="*/ 121 h 243"/>
                <a:gd name="T12" fmla="*/ 148 w 177"/>
                <a:gd name="T13" fmla="*/ 38 h 243"/>
                <a:gd name="T14" fmla="*/ 108 w 177"/>
                <a:gd name="T15" fmla="*/ 0 h 243"/>
                <a:gd name="T16" fmla="*/ 60 w 177"/>
                <a:gd name="T17" fmla="*/ 11 h 243"/>
                <a:gd name="T18" fmla="*/ 50 w 177"/>
                <a:gd name="T19" fmla="*/ 49 h 243"/>
                <a:gd name="T20" fmla="*/ 13 w 177"/>
                <a:gd name="T21" fmla="*/ 48 h 243"/>
                <a:gd name="T22" fmla="*/ 6 w 177"/>
                <a:gd name="T23" fmla="*/ 116 h 243"/>
                <a:gd name="T24" fmla="*/ 34 w 177"/>
                <a:gd name="T25" fmla="*/ 150 h 24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77" h="243">
                  <a:moveTo>
                    <a:pt x="34" y="150"/>
                  </a:moveTo>
                  <a:lnTo>
                    <a:pt x="0" y="197"/>
                  </a:lnTo>
                  <a:lnTo>
                    <a:pt x="59" y="243"/>
                  </a:lnTo>
                  <a:lnTo>
                    <a:pt x="149" y="229"/>
                  </a:lnTo>
                  <a:lnTo>
                    <a:pt x="127" y="169"/>
                  </a:lnTo>
                  <a:lnTo>
                    <a:pt x="177" y="121"/>
                  </a:lnTo>
                  <a:lnTo>
                    <a:pt x="148" y="38"/>
                  </a:lnTo>
                  <a:lnTo>
                    <a:pt x="108" y="0"/>
                  </a:lnTo>
                  <a:lnTo>
                    <a:pt x="60" y="11"/>
                  </a:lnTo>
                  <a:cubicBezTo>
                    <a:pt x="50" y="19"/>
                    <a:pt x="58" y="43"/>
                    <a:pt x="50" y="49"/>
                  </a:cubicBezTo>
                  <a:cubicBezTo>
                    <a:pt x="42" y="55"/>
                    <a:pt x="20" y="37"/>
                    <a:pt x="13" y="48"/>
                  </a:cubicBezTo>
                  <a:lnTo>
                    <a:pt x="6" y="116"/>
                  </a:lnTo>
                  <a:lnTo>
                    <a:pt x="34" y="150"/>
                  </a:lnTo>
                  <a:close/>
                </a:path>
              </a:pathLst>
            </a:custGeom>
            <a:solidFill>
              <a:srgbClr val="C0C0C0"/>
            </a:solidFill>
            <a:ln w="15875" cap="flat" cmpd="sng">
              <a:solidFill>
                <a:srgbClr val="777777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6403" name="Freeform 94"/>
            <p:cNvSpPr>
              <a:spLocks noChangeAspect="1"/>
            </p:cNvSpPr>
            <p:nvPr/>
          </p:nvSpPr>
          <p:spPr bwMode="auto">
            <a:xfrm rot="-1014556">
              <a:off x="4088" y="2355"/>
              <a:ext cx="196" cy="260"/>
            </a:xfrm>
            <a:custGeom>
              <a:avLst/>
              <a:gdLst>
                <a:gd name="T0" fmla="*/ 34 w 196"/>
                <a:gd name="T1" fmla="*/ 183 h 260"/>
                <a:gd name="T2" fmla="*/ 12 w 196"/>
                <a:gd name="T3" fmla="*/ 231 h 260"/>
                <a:gd name="T4" fmla="*/ 67 w 196"/>
                <a:gd name="T5" fmla="*/ 260 h 260"/>
                <a:gd name="T6" fmla="*/ 138 w 196"/>
                <a:gd name="T7" fmla="*/ 224 h 260"/>
                <a:gd name="T8" fmla="*/ 119 w 196"/>
                <a:gd name="T9" fmla="*/ 165 h 260"/>
                <a:gd name="T10" fmla="*/ 145 w 196"/>
                <a:gd name="T11" fmla="*/ 120 h 260"/>
                <a:gd name="T12" fmla="*/ 196 w 196"/>
                <a:gd name="T13" fmla="*/ 44 h 260"/>
                <a:gd name="T14" fmla="*/ 149 w 196"/>
                <a:gd name="T15" fmla="*/ 13 h 260"/>
                <a:gd name="T16" fmla="*/ 83 w 196"/>
                <a:gd name="T17" fmla="*/ 0 h 260"/>
                <a:gd name="T18" fmla="*/ 17 w 196"/>
                <a:gd name="T19" fmla="*/ 46 h 260"/>
                <a:gd name="T20" fmla="*/ 34 w 196"/>
                <a:gd name="T21" fmla="*/ 86 h 260"/>
                <a:gd name="T22" fmla="*/ 0 w 196"/>
                <a:gd name="T23" fmla="*/ 136 h 260"/>
                <a:gd name="T24" fmla="*/ 34 w 196"/>
                <a:gd name="T25" fmla="*/ 183 h 26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96" h="260">
                  <a:moveTo>
                    <a:pt x="34" y="183"/>
                  </a:moveTo>
                  <a:lnTo>
                    <a:pt x="12" y="231"/>
                  </a:lnTo>
                  <a:lnTo>
                    <a:pt x="67" y="260"/>
                  </a:lnTo>
                  <a:lnTo>
                    <a:pt x="138" y="224"/>
                  </a:lnTo>
                  <a:lnTo>
                    <a:pt x="119" y="165"/>
                  </a:lnTo>
                  <a:lnTo>
                    <a:pt x="145" y="120"/>
                  </a:lnTo>
                  <a:lnTo>
                    <a:pt x="196" y="44"/>
                  </a:lnTo>
                  <a:lnTo>
                    <a:pt x="149" y="13"/>
                  </a:lnTo>
                  <a:lnTo>
                    <a:pt x="83" y="0"/>
                  </a:lnTo>
                  <a:lnTo>
                    <a:pt x="17" y="46"/>
                  </a:lnTo>
                  <a:lnTo>
                    <a:pt x="34" y="86"/>
                  </a:lnTo>
                  <a:lnTo>
                    <a:pt x="0" y="136"/>
                  </a:lnTo>
                  <a:lnTo>
                    <a:pt x="34" y="183"/>
                  </a:lnTo>
                  <a:close/>
                </a:path>
              </a:pathLst>
            </a:custGeom>
            <a:solidFill>
              <a:srgbClr val="C0C0C0"/>
            </a:solidFill>
            <a:ln w="15875" cap="flat" cmpd="sng">
              <a:solidFill>
                <a:srgbClr val="777777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6404" name="Freeform 95"/>
            <p:cNvSpPr>
              <a:spLocks noChangeAspect="1"/>
            </p:cNvSpPr>
            <p:nvPr/>
          </p:nvSpPr>
          <p:spPr bwMode="auto">
            <a:xfrm>
              <a:off x="3724" y="2141"/>
              <a:ext cx="153" cy="247"/>
            </a:xfrm>
            <a:custGeom>
              <a:avLst/>
              <a:gdLst>
                <a:gd name="T0" fmla="*/ 61 w 153"/>
                <a:gd name="T1" fmla="*/ 81 h 247"/>
                <a:gd name="T2" fmla="*/ 48 w 153"/>
                <a:gd name="T3" fmla="*/ 23 h 247"/>
                <a:gd name="T4" fmla="*/ 83 w 153"/>
                <a:gd name="T5" fmla="*/ 0 h 247"/>
                <a:gd name="T6" fmla="*/ 121 w 153"/>
                <a:gd name="T7" fmla="*/ 4 h 247"/>
                <a:gd name="T8" fmla="*/ 153 w 153"/>
                <a:gd name="T9" fmla="*/ 39 h 247"/>
                <a:gd name="T10" fmla="*/ 145 w 153"/>
                <a:gd name="T11" fmla="*/ 91 h 247"/>
                <a:gd name="T12" fmla="*/ 113 w 153"/>
                <a:gd name="T13" fmla="*/ 161 h 247"/>
                <a:gd name="T14" fmla="*/ 119 w 153"/>
                <a:gd name="T15" fmla="*/ 229 h 247"/>
                <a:gd name="T16" fmla="*/ 67 w 153"/>
                <a:gd name="T17" fmla="*/ 247 h 247"/>
                <a:gd name="T18" fmla="*/ 28 w 153"/>
                <a:gd name="T19" fmla="*/ 218 h 247"/>
                <a:gd name="T20" fmla="*/ 0 w 153"/>
                <a:gd name="T21" fmla="*/ 164 h 247"/>
                <a:gd name="T22" fmla="*/ 21 w 153"/>
                <a:gd name="T23" fmla="*/ 99 h 247"/>
                <a:gd name="T24" fmla="*/ 61 w 153"/>
                <a:gd name="T25" fmla="*/ 81 h 24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53" h="247">
                  <a:moveTo>
                    <a:pt x="61" y="81"/>
                  </a:moveTo>
                  <a:lnTo>
                    <a:pt x="48" y="23"/>
                  </a:lnTo>
                  <a:lnTo>
                    <a:pt x="83" y="0"/>
                  </a:lnTo>
                  <a:lnTo>
                    <a:pt x="121" y="4"/>
                  </a:lnTo>
                  <a:lnTo>
                    <a:pt x="153" y="39"/>
                  </a:lnTo>
                  <a:lnTo>
                    <a:pt x="145" y="91"/>
                  </a:lnTo>
                  <a:lnTo>
                    <a:pt x="113" y="161"/>
                  </a:lnTo>
                  <a:lnTo>
                    <a:pt x="119" y="229"/>
                  </a:lnTo>
                  <a:lnTo>
                    <a:pt x="67" y="247"/>
                  </a:lnTo>
                  <a:lnTo>
                    <a:pt x="28" y="218"/>
                  </a:lnTo>
                  <a:lnTo>
                    <a:pt x="0" y="164"/>
                  </a:lnTo>
                  <a:lnTo>
                    <a:pt x="21" y="99"/>
                  </a:lnTo>
                  <a:lnTo>
                    <a:pt x="61" y="81"/>
                  </a:lnTo>
                  <a:close/>
                </a:path>
              </a:pathLst>
            </a:custGeom>
            <a:solidFill>
              <a:srgbClr val="C0C0C0"/>
            </a:solidFill>
            <a:ln w="15875" cap="flat" cmpd="sng">
              <a:solidFill>
                <a:srgbClr val="777777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</p:grpSp>
      <p:sp>
        <p:nvSpPr>
          <p:cNvPr id="16392" name="Rectangle 5"/>
          <p:cNvSpPr>
            <a:spLocks noChangeArrowheads="1"/>
          </p:cNvSpPr>
          <p:nvPr/>
        </p:nvSpPr>
        <p:spPr bwMode="auto">
          <a:xfrm>
            <a:off x="0" y="1588"/>
            <a:ext cx="9144000" cy="615950"/>
          </a:xfrm>
          <a:prstGeom prst="rect">
            <a:avLst/>
          </a:prstGeom>
          <a:solidFill>
            <a:srgbClr val="007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sk-SK" altLang="cs-CZ" sz="34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1.1 </a:t>
            </a:r>
            <a:r>
              <a:rPr lang="sk-SK" altLang="cs-CZ" sz="3400" b="1" dirty="0">
                <a:solidFill>
                  <a:schemeClr val="bg1"/>
                </a:solidFill>
                <a:latin typeface="Calibri" panose="020F0502020204030204" pitchFamily="34" charset="0"/>
              </a:rPr>
              <a:t>– VODIČ A IZOLANT V EL. POLI 3/7</a:t>
            </a:r>
          </a:p>
        </p:txBody>
      </p:sp>
      <p:sp>
        <p:nvSpPr>
          <p:cNvPr id="32" name="Text Box 2"/>
          <p:cNvSpPr txBox="1">
            <a:spLocks noChangeArrowheads="1"/>
          </p:cNvSpPr>
          <p:nvPr/>
        </p:nvSpPr>
        <p:spPr bwMode="auto">
          <a:xfrm>
            <a:off x="96838" y="830263"/>
            <a:ext cx="190182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EAEAEA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457200" indent="-457200"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1028700" indent="-45720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600200" indent="-4572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2171700" indent="-4572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743200" indent="-457200" defTabSz="7620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3200400" indent="-4572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657600" indent="-4572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4114800" indent="-4572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572000" indent="-4572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spcAft>
                <a:spcPct val="15000"/>
              </a:spcAft>
              <a:buFontTx/>
              <a:buNone/>
            </a:pPr>
            <a:r>
              <a:rPr lang="sk-SK" altLang="cs-CZ" sz="28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Experiment</a:t>
            </a:r>
            <a:endParaRPr lang="cs-CZ" altLang="cs-CZ" sz="2800" b="1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178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178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178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782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782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782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9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0" dur="500"/>
                                        <p:tgtEl>
                                          <p:spTgt spid="1782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8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78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8235" grpId="0" build="p" autoUpdateAnimBg="0"/>
      <p:bldP spid="178237" grpId="0"/>
      <p:bldP spid="3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Oval 82"/>
          <p:cNvSpPr>
            <a:spLocks noChangeArrowheads="1"/>
          </p:cNvSpPr>
          <p:nvPr/>
        </p:nvSpPr>
        <p:spPr bwMode="auto">
          <a:xfrm>
            <a:off x="269875" y="100013"/>
            <a:ext cx="8686800" cy="6024562"/>
          </a:xfrm>
          <a:prstGeom prst="ellipse">
            <a:avLst/>
          </a:prstGeom>
          <a:gradFill rotWithShape="1">
            <a:gsLst>
              <a:gs pos="0">
                <a:srgbClr val="969696"/>
              </a:gs>
              <a:gs pos="100000">
                <a:srgbClr val="FFFF99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cs-CZ" altLang="cs-CZ" sz="2400"/>
          </a:p>
        </p:txBody>
      </p:sp>
      <p:sp>
        <p:nvSpPr>
          <p:cNvPr id="196610" name="Text Box 2"/>
          <p:cNvSpPr txBox="1">
            <a:spLocks noChangeArrowheads="1"/>
          </p:cNvSpPr>
          <p:nvPr/>
        </p:nvSpPr>
        <p:spPr bwMode="auto">
          <a:xfrm>
            <a:off x="0" y="877888"/>
            <a:ext cx="91440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EAEAEA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1028700" indent="-45720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600200" indent="-4572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2171700" indent="-4572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743200" indent="-457200" defTabSz="7620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3200400" indent="-4572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657600" indent="-4572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4114800" indent="-4572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572000" indent="-4572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spcAft>
                <a:spcPct val="15000"/>
              </a:spcAft>
              <a:buFontTx/>
              <a:buNone/>
            </a:pPr>
            <a:r>
              <a:rPr lang="sk-SK" altLang="cs-CZ" sz="28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Vodič v elektrickém poli</a:t>
            </a:r>
            <a:endParaRPr lang="cs-CZ" altLang="cs-CZ" sz="2800" b="1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6611" name="Text Box 3"/>
          <p:cNvSpPr txBox="1">
            <a:spLocks noChangeArrowheads="1"/>
          </p:cNvSpPr>
          <p:nvPr/>
        </p:nvSpPr>
        <p:spPr bwMode="auto">
          <a:xfrm>
            <a:off x="0" y="4881563"/>
            <a:ext cx="9144000" cy="1570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228600" defTabSz="7620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cs-CZ" altLang="cs-CZ" sz="2400">
                <a:latin typeface="Calibri" panose="020F0502020204030204" pitchFamily="34" charset="0"/>
                <a:cs typeface="Times New Roman" panose="02020603050405020304" pitchFamily="18" charset="0"/>
              </a:rPr>
              <a:t>vodič (hliník) obsahuje volné částice s elektrickým nábojem – tzv. </a:t>
            </a:r>
            <a:r>
              <a:rPr lang="cs-CZ" altLang="cs-CZ" sz="2400" b="1">
                <a:solidFill>
                  <a:srgbClr val="00B0F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volné elektrony</a:t>
            </a:r>
          </a:p>
          <a:p>
            <a:pPr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cs-CZ" altLang="cs-CZ" sz="2400">
                <a:latin typeface="Calibri" panose="020F0502020204030204" pitchFamily="34" charset="0"/>
                <a:cs typeface="Times New Roman" panose="02020603050405020304" pitchFamily="18" charset="0"/>
              </a:rPr>
              <a:t>působením  elektrického pole  se přesune  část volných elektronů ke kladně nabité tyči – </a:t>
            </a:r>
            <a:r>
              <a:rPr lang="cs-CZ" altLang="cs-CZ" sz="240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opačně nabitá tělesa se přitahují</a:t>
            </a:r>
          </a:p>
        </p:txBody>
      </p:sp>
      <p:sp>
        <p:nvSpPr>
          <p:cNvPr id="17413" name="Rectangle 18" descr="Tmavý šikmo nahor"/>
          <p:cNvSpPr>
            <a:spLocks noChangeArrowheads="1"/>
          </p:cNvSpPr>
          <p:nvPr/>
        </p:nvSpPr>
        <p:spPr bwMode="auto">
          <a:xfrm>
            <a:off x="1279525" y="2041525"/>
            <a:ext cx="5414963" cy="152400"/>
          </a:xfrm>
          <a:prstGeom prst="rect">
            <a:avLst/>
          </a:prstGeom>
          <a:pattFill prst="dkUpDiag">
            <a:fgClr>
              <a:srgbClr val="666699"/>
            </a:fgClr>
            <a:bgClr>
              <a:srgbClr val="969696"/>
            </a:bgClr>
          </a:pattFill>
          <a:ln w="19050">
            <a:solidFill>
              <a:srgbClr val="333333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cs-CZ" altLang="cs-CZ" sz="2400"/>
          </a:p>
        </p:txBody>
      </p:sp>
      <p:sp>
        <p:nvSpPr>
          <p:cNvPr id="17414" name="Line 21"/>
          <p:cNvSpPr>
            <a:spLocks noChangeShapeType="1"/>
          </p:cNvSpPr>
          <p:nvPr/>
        </p:nvSpPr>
        <p:spPr bwMode="auto">
          <a:xfrm flipV="1">
            <a:off x="2687638" y="2203450"/>
            <a:ext cx="7937" cy="842963"/>
          </a:xfrm>
          <a:prstGeom prst="line">
            <a:avLst/>
          </a:prstGeom>
          <a:noFill/>
          <a:ln w="31750">
            <a:pattFill prst="ltDnDiag">
              <a:fgClr>
                <a:schemeClr val="bg2"/>
              </a:fgClr>
              <a:bgClr>
                <a:srgbClr val="333333"/>
              </a:bgClr>
            </a:patt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7415" name="Line 22"/>
          <p:cNvSpPr>
            <a:spLocks noChangeShapeType="1"/>
          </p:cNvSpPr>
          <p:nvPr/>
        </p:nvSpPr>
        <p:spPr bwMode="auto">
          <a:xfrm flipV="1">
            <a:off x="4014788" y="2197100"/>
            <a:ext cx="7937" cy="842963"/>
          </a:xfrm>
          <a:prstGeom prst="line">
            <a:avLst/>
          </a:prstGeom>
          <a:noFill/>
          <a:ln w="31750">
            <a:pattFill prst="ltDnDiag">
              <a:fgClr>
                <a:schemeClr val="bg2"/>
              </a:fgClr>
              <a:bgClr>
                <a:srgbClr val="333333"/>
              </a:bgClr>
            </a:patt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7416" name="Rectangle 19"/>
          <p:cNvSpPr>
            <a:spLocks noChangeArrowheads="1"/>
          </p:cNvSpPr>
          <p:nvPr/>
        </p:nvSpPr>
        <p:spPr bwMode="auto">
          <a:xfrm>
            <a:off x="2020888" y="3028950"/>
            <a:ext cx="2662237" cy="1358900"/>
          </a:xfrm>
          <a:prstGeom prst="rect">
            <a:avLst/>
          </a:prstGeom>
          <a:gradFill rotWithShape="1">
            <a:gsLst>
              <a:gs pos="0">
                <a:srgbClr val="B4B4B4"/>
              </a:gs>
              <a:gs pos="50000">
                <a:srgbClr val="EAEAEA"/>
              </a:gs>
              <a:gs pos="100000">
                <a:srgbClr val="B4B4B4"/>
              </a:gs>
            </a:gsLst>
            <a:lin ang="5400000" scaled="1"/>
          </a:gradFill>
          <a:ln w="19050">
            <a:solidFill>
              <a:srgbClr val="333333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cs-CZ" altLang="cs-CZ" sz="2400"/>
          </a:p>
        </p:txBody>
      </p:sp>
      <p:grpSp>
        <p:nvGrpSpPr>
          <p:cNvPr id="17417" name="Group 39"/>
          <p:cNvGrpSpPr>
            <a:grpSpLocks/>
          </p:cNvGrpSpPr>
          <p:nvPr/>
        </p:nvGrpSpPr>
        <p:grpSpPr bwMode="auto">
          <a:xfrm>
            <a:off x="2163763" y="3227388"/>
            <a:ext cx="2386012" cy="973137"/>
            <a:chOff x="1363" y="1567"/>
            <a:chExt cx="1503" cy="613"/>
          </a:xfrm>
        </p:grpSpPr>
        <p:sp>
          <p:nvSpPr>
            <p:cNvPr id="17433" name="Oval 23"/>
            <p:cNvSpPr>
              <a:spLocks noChangeArrowheads="1"/>
            </p:cNvSpPr>
            <p:nvPr/>
          </p:nvSpPr>
          <p:spPr bwMode="auto">
            <a:xfrm>
              <a:off x="1387" y="1600"/>
              <a:ext cx="163" cy="155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rgbClr val="FF5C5C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cs-CZ" altLang="cs-CZ" sz="2400"/>
            </a:p>
          </p:txBody>
        </p:sp>
        <p:sp>
          <p:nvSpPr>
            <p:cNvPr id="17434" name="Oval 24"/>
            <p:cNvSpPr>
              <a:spLocks noChangeArrowheads="1"/>
            </p:cNvSpPr>
            <p:nvPr/>
          </p:nvSpPr>
          <p:spPr bwMode="auto">
            <a:xfrm>
              <a:off x="1387" y="1990"/>
              <a:ext cx="163" cy="155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rgbClr val="FF5C5C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cs-CZ" altLang="cs-CZ" sz="2400"/>
            </a:p>
          </p:txBody>
        </p:sp>
        <p:sp>
          <p:nvSpPr>
            <p:cNvPr id="17435" name="Oval 25"/>
            <p:cNvSpPr>
              <a:spLocks noChangeArrowheads="1"/>
            </p:cNvSpPr>
            <p:nvPr/>
          </p:nvSpPr>
          <p:spPr bwMode="auto">
            <a:xfrm>
              <a:off x="1817" y="1600"/>
              <a:ext cx="163" cy="155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rgbClr val="FF5C5C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cs-CZ" altLang="cs-CZ" sz="2400"/>
            </a:p>
          </p:txBody>
        </p:sp>
        <p:sp>
          <p:nvSpPr>
            <p:cNvPr id="17436" name="Oval 26"/>
            <p:cNvSpPr>
              <a:spLocks noChangeArrowheads="1"/>
            </p:cNvSpPr>
            <p:nvPr/>
          </p:nvSpPr>
          <p:spPr bwMode="auto">
            <a:xfrm>
              <a:off x="1817" y="1990"/>
              <a:ext cx="163" cy="155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rgbClr val="FF5C5C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cs-CZ" altLang="cs-CZ" sz="2400"/>
            </a:p>
          </p:txBody>
        </p:sp>
        <p:sp>
          <p:nvSpPr>
            <p:cNvPr id="17437" name="Oval 27"/>
            <p:cNvSpPr>
              <a:spLocks noChangeArrowheads="1"/>
            </p:cNvSpPr>
            <p:nvPr/>
          </p:nvSpPr>
          <p:spPr bwMode="auto">
            <a:xfrm>
              <a:off x="2247" y="1600"/>
              <a:ext cx="163" cy="155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rgbClr val="FF5C5C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cs-CZ" altLang="cs-CZ" sz="2400"/>
            </a:p>
          </p:txBody>
        </p:sp>
        <p:sp>
          <p:nvSpPr>
            <p:cNvPr id="17438" name="Oval 28"/>
            <p:cNvSpPr>
              <a:spLocks noChangeArrowheads="1"/>
            </p:cNvSpPr>
            <p:nvPr/>
          </p:nvSpPr>
          <p:spPr bwMode="auto">
            <a:xfrm>
              <a:off x="2247" y="1990"/>
              <a:ext cx="163" cy="155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rgbClr val="FF5C5C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cs-CZ" altLang="cs-CZ" sz="2400"/>
            </a:p>
          </p:txBody>
        </p:sp>
        <p:sp>
          <p:nvSpPr>
            <p:cNvPr id="17439" name="Oval 29"/>
            <p:cNvSpPr>
              <a:spLocks noChangeArrowheads="1"/>
            </p:cNvSpPr>
            <p:nvPr/>
          </p:nvSpPr>
          <p:spPr bwMode="auto">
            <a:xfrm>
              <a:off x="2677" y="1600"/>
              <a:ext cx="163" cy="155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rgbClr val="FF5C5C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cs-CZ" altLang="cs-CZ" sz="2400"/>
            </a:p>
          </p:txBody>
        </p:sp>
        <p:sp>
          <p:nvSpPr>
            <p:cNvPr id="17440" name="Oval 30"/>
            <p:cNvSpPr>
              <a:spLocks noChangeArrowheads="1"/>
            </p:cNvSpPr>
            <p:nvPr/>
          </p:nvSpPr>
          <p:spPr bwMode="auto">
            <a:xfrm>
              <a:off x="2677" y="1990"/>
              <a:ext cx="163" cy="155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rgbClr val="FF5C5C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cs-CZ" altLang="cs-CZ" sz="2400"/>
            </a:p>
          </p:txBody>
        </p:sp>
        <p:sp>
          <p:nvSpPr>
            <p:cNvPr id="17441" name="Text Box 31"/>
            <p:cNvSpPr txBox="1">
              <a:spLocks noChangeArrowheads="1"/>
            </p:cNvSpPr>
            <p:nvPr/>
          </p:nvSpPr>
          <p:spPr bwMode="auto">
            <a:xfrm>
              <a:off x="1365" y="1567"/>
              <a:ext cx="21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sk-SK" altLang="cs-CZ" sz="1800">
                  <a:solidFill>
                    <a:srgbClr val="800000"/>
                  </a:solidFill>
                  <a:latin typeface="Arial Black" panose="020B0A04020102020204" pitchFamily="34" charset="0"/>
                </a:rPr>
                <a:t>+</a:t>
              </a:r>
            </a:p>
          </p:txBody>
        </p:sp>
        <p:sp>
          <p:nvSpPr>
            <p:cNvPr id="17442" name="Text Box 32"/>
            <p:cNvSpPr txBox="1">
              <a:spLocks noChangeArrowheads="1"/>
            </p:cNvSpPr>
            <p:nvPr/>
          </p:nvSpPr>
          <p:spPr bwMode="auto">
            <a:xfrm>
              <a:off x="1795" y="1567"/>
              <a:ext cx="21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sk-SK" altLang="cs-CZ" sz="1800">
                  <a:solidFill>
                    <a:srgbClr val="800000"/>
                  </a:solidFill>
                  <a:latin typeface="Arial Black" panose="020B0A04020102020204" pitchFamily="34" charset="0"/>
                </a:rPr>
                <a:t>+</a:t>
              </a:r>
            </a:p>
          </p:txBody>
        </p:sp>
        <p:sp>
          <p:nvSpPr>
            <p:cNvPr id="17443" name="Text Box 33"/>
            <p:cNvSpPr txBox="1">
              <a:spLocks noChangeArrowheads="1"/>
            </p:cNvSpPr>
            <p:nvPr/>
          </p:nvSpPr>
          <p:spPr bwMode="auto">
            <a:xfrm>
              <a:off x="2225" y="1567"/>
              <a:ext cx="21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sk-SK" altLang="cs-CZ" sz="1800">
                  <a:solidFill>
                    <a:srgbClr val="800000"/>
                  </a:solidFill>
                  <a:latin typeface="Arial Black" panose="020B0A04020102020204" pitchFamily="34" charset="0"/>
                </a:rPr>
                <a:t>+</a:t>
              </a:r>
            </a:p>
          </p:txBody>
        </p:sp>
        <p:sp>
          <p:nvSpPr>
            <p:cNvPr id="17444" name="Text Box 34"/>
            <p:cNvSpPr txBox="1">
              <a:spLocks noChangeArrowheads="1"/>
            </p:cNvSpPr>
            <p:nvPr/>
          </p:nvSpPr>
          <p:spPr bwMode="auto">
            <a:xfrm>
              <a:off x="2655" y="1567"/>
              <a:ext cx="21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sk-SK" altLang="cs-CZ" sz="1800">
                  <a:solidFill>
                    <a:srgbClr val="800000"/>
                  </a:solidFill>
                  <a:latin typeface="Arial Black" panose="020B0A04020102020204" pitchFamily="34" charset="0"/>
                </a:rPr>
                <a:t>+</a:t>
              </a:r>
            </a:p>
          </p:txBody>
        </p:sp>
        <p:sp>
          <p:nvSpPr>
            <p:cNvPr id="17445" name="Text Box 35"/>
            <p:cNvSpPr txBox="1">
              <a:spLocks noChangeArrowheads="1"/>
            </p:cNvSpPr>
            <p:nvPr/>
          </p:nvSpPr>
          <p:spPr bwMode="auto">
            <a:xfrm>
              <a:off x="1363" y="1949"/>
              <a:ext cx="21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sk-SK" altLang="cs-CZ" sz="1800">
                  <a:solidFill>
                    <a:srgbClr val="800000"/>
                  </a:solidFill>
                  <a:latin typeface="Arial Black" panose="020B0A04020102020204" pitchFamily="34" charset="0"/>
                </a:rPr>
                <a:t>+</a:t>
              </a:r>
            </a:p>
          </p:txBody>
        </p:sp>
        <p:sp>
          <p:nvSpPr>
            <p:cNvPr id="17446" name="Text Box 36"/>
            <p:cNvSpPr txBox="1">
              <a:spLocks noChangeArrowheads="1"/>
            </p:cNvSpPr>
            <p:nvPr/>
          </p:nvSpPr>
          <p:spPr bwMode="auto">
            <a:xfrm>
              <a:off x="1793" y="1949"/>
              <a:ext cx="21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sk-SK" altLang="cs-CZ" sz="1800">
                  <a:solidFill>
                    <a:srgbClr val="800000"/>
                  </a:solidFill>
                  <a:latin typeface="Arial Black" panose="020B0A04020102020204" pitchFamily="34" charset="0"/>
                </a:rPr>
                <a:t>+</a:t>
              </a:r>
            </a:p>
          </p:txBody>
        </p:sp>
        <p:sp>
          <p:nvSpPr>
            <p:cNvPr id="17447" name="Text Box 37"/>
            <p:cNvSpPr txBox="1">
              <a:spLocks noChangeArrowheads="1"/>
            </p:cNvSpPr>
            <p:nvPr/>
          </p:nvSpPr>
          <p:spPr bwMode="auto">
            <a:xfrm>
              <a:off x="2223" y="1949"/>
              <a:ext cx="21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sk-SK" altLang="cs-CZ" sz="1800">
                  <a:solidFill>
                    <a:srgbClr val="800000"/>
                  </a:solidFill>
                  <a:latin typeface="Arial Black" panose="020B0A04020102020204" pitchFamily="34" charset="0"/>
                </a:rPr>
                <a:t>+</a:t>
              </a:r>
            </a:p>
          </p:txBody>
        </p:sp>
        <p:sp>
          <p:nvSpPr>
            <p:cNvPr id="17448" name="Text Box 38"/>
            <p:cNvSpPr txBox="1">
              <a:spLocks noChangeArrowheads="1"/>
            </p:cNvSpPr>
            <p:nvPr/>
          </p:nvSpPr>
          <p:spPr bwMode="auto">
            <a:xfrm>
              <a:off x="2653" y="1949"/>
              <a:ext cx="21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sk-SK" altLang="cs-CZ" sz="1800">
                  <a:solidFill>
                    <a:srgbClr val="800000"/>
                  </a:solidFill>
                  <a:latin typeface="Arial Black" panose="020B0A04020102020204" pitchFamily="34" charset="0"/>
                </a:rPr>
                <a:t>+</a:t>
              </a:r>
            </a:p>
          </p:txBody>
        </p:sp>
      </p:grpSp>
      <p:sp>
        <p:nvSpPr>
          <p:cNvPr id="196648" name="Oval 40"/>
          <p:cNvSpPr>
            <a:spLocks noChangeArrowheads="1"/>
          </p:cNvSpPr>
          <p:nvPr/>
        </p:nvSpPr>
        <p:spPr bwMode="auto">
          <a:xfrm>
            <a:off x="2586038" y="3211513"/>
            <a:ext cx="60325" cy="47625"/>
          </a:xfrm>
          <a:prstGeom prst="ellipse">
            <a:avLst/>
          </a:prstGeom>
          <a:solidFill>
            <a:srgbClr val="000080"/>
          </a:solidFill>
          <a:ln w="12700">
            <a:solidFill>
              <a:srgbClr val="000080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cs-CZ" altLang="cs-CZ" sz="2400"/>
          </a:p>
        </p:txBody>
      </p:sp>
      <p:grpSp>
        <p:nvGrpSpPr>
          <p:cNvPr id="196682" name="Group 74"/>
          <p:cNvGrpSpPr>
            <a:grpSpLocks/>
          </p:cNvGrpSpPr>
          <p:nvPr/>
        </p:nvGrpSpPr>
        <p:grpSpPr bwMode="auto">
          <a:xfrm>
            <a:off x="5037138" y="3389313"/>
            <a:ext cx="3686175" cy="827087"/>
            <a:chOff x="3173" y="1669"/>
            <a:chExt cx="2322" cy="521"/>
          </a:xfrm>
        </p:grpSpPr>
        <p:sp>
          <p:nvSpPr>
            <p:cNvPr id="17429" name="AutoShape 6"/>
            <p:cNvSpPr>
              <a:spLocks noChangeArrowheads="1"/>
            </p:cNvSpPr>
            <p:nvPr/>
          </p:nvSpPr>
          <p:spPr bwMode="auto">
            <a:xfrm rot="-9593281">
              <a:off x="3173" y="2090"/>
              <a:ext cx="2322" cy="100"/>
            </a:xfrm>
            <a:prstGeom prst="roundRect">
              <a:avLst>
                <a:gd name="adj" fmla="val 38222"/>
              </a:avLst>
            </a:prstGeom>
            <a:solidFill>
              <a:srgbClr val="9C0000"/>
            </a:solidFill>
            <a:ln w="19050">
              <a:solidFill>
                <a:srgbClr val="460000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cs-CZ" altLang="cs-CZ" sz="2400"/>
            </a:p>
          </p:txBody>
        </p:sp>
        <p:sp>
          <p:nvSpPr>
            <p:cNvPr id="17430" name="Text Box 67"/>
            <p:cNvSpPr txBox="1">
              <a:spLocks noChangeArrowheads="1"/>
            </p:cNvSpPr>
            <p:nvPr/>
          </p:nvSpPr>
          <p:spPr bwMode="auto">
            <a:xfrm>
              <a:off x="3561" y="1785"/>
              <a:ext cx="21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sk-SK" altLang="cs-CZ" sz="1800">
                  <a:solidFill>
                    <a:schemeClr val="bg1"/>
                  </a:solidFill>
                  <a:latin typeface="Arial Black" panose="020B0A04020102020204" pitchFamily="34" charset="0"/>
                </a:rPr>
                <a:t>+</a:t>
              </a:r>
            </a:p>
          </p:txBody>
        </p:sp>
        <p:sp>
          <p:nvSpPr>
            <p:cNvPr id="17431" name="Text Box 72"/>
            <p:cNvSpPr txBox="1">
              <a:spLocks noChangeArrowheads="1"/>
            </p:cNvSpPr>
            <p:nvPr/>
          </p:nvSpPr>
          <p:spPr bwMode="auto">
            <a:xfrm>
              <a:off x="3392" y="1726"/>
              <a:ext cx="21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sk-SK" altLang="cs-CZ" sz="1800">
                  <a:solidFill>
                    <a:schemeClr val="bg1"/>
                  </a:solidFill>
                  <a:latin typeface="Arial Black" panose="020B0A04020102020204" pitchFamily="34" charset="0"/>
                </a:rPr>
                <a:t>+</a:t>
              </a:r>
            </a:p>
          </p:txBody>
        </p:sp>
        <p:sp>
          <p:nvSpPr>
            <p:cNvPr id="17432" name="Text Box 73"/>
            <p:cNvSpPr txBox="1">
              <a:spLocks noChangeArrowheads="1"/>
            </p:cNvSpPr>
            <p:nvPr/>
          </p:nvSpPr>
          <p:spPr bwMode="auto">
            <a:xfrm>
              <a:off x="3230" y="1669"/>
              <a:ext cx="21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sk-SK" altLang="cs-CZ" sz="1800">
                  <a:solidFill>
                    <a:schemeClr val="bg1"/>
                  </a:solidFill>
                  <a:latin typeface="Arial Black" panose="020B0A04020102020204" pitchFamily="34" charset="0"/>
                </a:rPr>
                <a:t>+</a:t>
              </a:r>
            </a:p>
          </p:txBody>
        </p:sp>
      </p:grpSp>
      <p:sp>
        <p:nvSpPr>
          <p:cNvPr id="196683" name="Oval 75"/>
          <p:cNvSpPr>
            <a:spLocks noChangeArrowheads="1"/>
          </p:cNvSpPr>
          <p:nvPr/>
        </p:nvSpPr>
        <p:spPr bwMode="auto">
          <a:xfrm>
            <a:off x="2257425" y="3683000"/>
            <a:ext cx="60325" cy="47625"/>
          </a:xfrm>
          <a:prstGeom prst="ellipse">
            <a:avLst/>
          </a:prstGeom>
          <a:solidFill>
            <a:srgbClr val="000080"/>
          </a:solidFill>
          <a:ln w="12700">
            <a:solidFill>
              <a:srgbClr val="000080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cs-CZ" altLang="cs-CZ" sz="2400"/>
          </a:p>
        </p:txBody>
      </p:sp>
      <p:sp>
        <p:nvSpPr>
          <p:cNvPr id="196684" name="Oval 76"/>
          <p:cNvSpPr>
            <a:spLocks noChangeArrowheads="1"/>
          </p:cNvSpPr>
          <p:nvPr/>
        </p:nvSpPr>
        <p:spPr bwMode="auto">
          <a:xfrm>
            <a:off x="2684463" y="4165600"/>
            <a:ext cx="60325" cy="47625"/>
          </a:xfrm>
          <a:prstGeom prst="ellipse">
            <a:avLst/>
          </a:prstGeom>
          <a:solidFill>
            <a:srgbClr val="000080"/>
          </a:solidFill>
          <a:ln w="12700">
            <a:solidFill>
              <a:srgbClr val="000080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cs-CZ" altLang="cs-CZ" sz="2400"/>
          </a:p>
        </p:txBody>
      </p:sp>
      <p:sp>
        <p:nvSpPr>
          <p:cNvPr id="196685" name="Oval 77"/>
          <p:cNvSpPr>
            <a:spLocks noChangeArrowheads="1"/>
          </p:cNvSpPr>
          <p:nvPr/>
        </p:nvSpPr>
        <p:spPr bwMode="auto">
          <a:xfrm>
            <a:off x="3268663" y="3594100"/>
            <a:ext cx="60325" cy="47625"/>
          </a:xfrm>
          <a:prstGeom prst="ellipse">
            <a:avLst/>
          </a:prstGeom>
          <a:solidFill>
            <a:srgbClr val="000080"/>
          </a:solidFill>
          <a:ln w="12700">
            <a:solidFill>
              <a:srgbClr val="000080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cs-CZ" altLang="cs-CZ" sz="2400"/>
          </a:p>
        </p:txBody>
      </p:sp>
      <p:sp>
        <p:nvSpPr>
          <p:cNvPr id="196686" name="Oval 78"/>
          <p:cNvSpPr>
            <a:spLocks noChangeArrowheads="1"/>
          </p:cNvSpPr>
          <p:nvPr/>
        </p:nvSpPr>
        <p:spPr bwMode="auto">
          <a:xfrm>
            <a:off x="3506788" y="3143250"/>
            <a:ext cx="60325" cy="47625"/>
          </a:xfrm>
          <a:prstGeom prst="ellipse">
            <a:avLst/>
          </a:prstGeom>
          <a:solidFill>
            <a:srgbClr val="000080"/>
          </a:solidFill>
          <a:ln w="12700">
            <a:solidFill>
              <a:srgbClr val="000080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cs-CZ" altLang="cs-CZ" sz="2400"/>
          </a:p>
        </p:txBody>
      </p:sp>
      <p:sp>
        <p:nvSpPr>
          <p:cNvPr id="196687" name="Oval 79"/>
          <p:cNvSpPr>
            <a:spLocks noChangeArrowheads="1"/>
          </p:cNvSpPr>
          <p:nvPr/>
        </p:nvSpPr>
        <p:spPr bwMode="auto">
          <a:xfrm>
            <a:off x="3484563" y="4265613"/>
            <a:ext cx="60325" cy="47625"/>
          </a:xfrm>
          <a:prstGeom prst="ellipse">
            <a:avLst/>
          </a:prstGeom>
          <a:solidFill>
            <a:srgbClr val="000080"/>
          </a:solidFill>
          <a:ln w="12700">
            <a:solidFill>
              <a:srgbClr val="000080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cs-CZ" altLang="cs-CZ" sz="2400"/>
          </a:p>
        </p:txBody>
      </p:sp>
      <p:sp>
        <p:nvSpPr>
          <p:cNvPr id="196688" name="Oval 80"/>
          <p:cNvSpPr>
            <a:spLocks noChangeArrowheads="1"/>
          </p:cNvSpPr>
          <p:nvPr/>
        </p:nvSpPr>
        <p:spPr bwMode="auto">
          <a:xfrm>
            <a:off x="4122738" y="4281488"/>
            <a:ext cx="60325" cy="47625"/>
          </a:xfrm>
          <a:prstGeom prst="ellipse">
            <a:avLst/>
          </a:prstGeom>
          <a:solidFill>
            <a:srgbClr val="000080"/>
          </a:solidFill>
          <a:ln w="12700">
            <a:solidFill>
              <a:srgbClr val="000080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cs-CZ" altLang="cs-CZ" sz="2400"/>
          </a:p>
        </p:txBody>
      </p:sp>
      <p:sp>
        <p:nvSpPr>
          <p:cNvPr id="196689" name="Oval 81"/>
          <p:cNvSpPr>
            <a:spLocks noChangeArrowheads="1"/>
          </p:cNvSpPr>
          <p:nvPr/>
        </p:nvSpPr>
        <p:spPr bwMode="auto">
          <a:xfrm>
            <a:off x="4078288" y="3148013"/>
            <a:ext cx="60325" cy="47625"/>
          </a:xfrm>
          <a:prstGeom prst="ellipse">
            <a:avLst/>
          </a:prstGeom>
          <a:solidFill>
            <a:srgbClr val="000080"/>
          </a:solidFill>
          <a:ln w="12700">
            <a:solidFill>
              <a:srgbClr val="000080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cs-CZ" altLang="cs-CZ" sz="2400"/>
          </a:p>
        </p:txBody>
      </p:sp>
      <p:sp>
        <p:nvSpPr>
          <p:cNvPr id="17427" name="Rectangle 5"/>
          <p:cNvSpPr>
            <a:spLocks noChangeArrowheads="1"/>
          </p:cNvSpPr>
          <p:nvPr/>
        </p:nvSpPr>
        <p:spPr bwMode="auto">
          <a:xfrm>
            <a:off x="0" y="1588"/>
            <a:ext cx="9144000" cy="615950"/>
          </a:xfrm>
          <a:prstGeom prst="rect">
            <a:avLst/>
          </a:prstGeom>
          <a:solidFill>
            <a:srgbClr val="007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sk-SK" altLang="cs-CZ" sz="34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1.1 </a:t>
            </a:r>
            <a:r>
              <a:rPr lang="sk-SK" altLang="cs-CZ" sz="3400" b="1" dirty="0">
                <a:solidFill>
                  <a:schemeClr val="bg1"/>
                </a:solidFill>
                <a:latin typeface="Calibri" panose="020F0502020204030204" pitchFamily="34" charset="0"/>
              </a:rPr>
              <a:t>– VODIČ A IZOLANT V EL. POLI 4/7</a:t>
            </a:r>
          </a:p>
        </p:txBody>
      </p:sp>
      <p:sp>
        <p:nvSpPr>
          <p:cNvPr id="41" name="Text Box 4"/>
          <p:cNvSpPr txBox="1">
            <a:spLocks noChangeArrowheads="1"/>
          </p:cNvSpPr>
          <p:nvPr/>
        </p:nvSpPr>
        <p:spPr bwMode="auto">
          <a:xfrm>
            <a:off x="0" y="2546350"/>
            <a:ext cx="252730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EAEAEA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1028700" indent="-45720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600200" indent="-4572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2171700" indent="-4572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743200" indent="-457200" defTabSz="7620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3200400" indent="-4572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657600" indent="-4572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4114800" indent="-4572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572000" indent="-4572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2400" i="1">
                <a:latin typeface="Calibri" panose="020F0502020204030204" pitchFamily="34" charset="0"/>
                <a:cs typeface="Times New Roman" panose="02020603050405020304" pitchFamily="18" charset="0"/>
              </a:rPr>
              <a:t>hliníkový kroužek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96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96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966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966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966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1.11111E-6 C 0.00851 -0.00648 0.01719 -0.01273 0.02952 -0.01389 C 0.04184 -0.01505 0.06511 -0.01296 0.07448 -0.00695 C 0.08386 -0.00093 0.07778 0.01111 0.08594 0.02222 C 0.0941 0.03333 0.11198 0.05741 0.12309 0.05972 C 0.1342 0.06204 0.14705 0.04352 0.15261 0.03588 C 0.15816 0.02824 0.15243 0.02222 0.15625 0.01389 C 0.16007 0.00555 0.17136 -0.00764 0.17535 -0.01343 " pathEditMode="relative" rAng="0" ptsTypes="aaaaaaaa">
                                      <p:cBhvr>
                                        <p:cTn id="27" dur="3000" fill="hold"/>
                                        <p:tgtEl>
                                          <p:spTgt spid="1966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767" y="2338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1.11111E-6 C 0.00608 0.00231 0.02466 0.01458 0.03698 0.01342 C 0.04931 0.01227 0.06615 -0.00671 0.07448 -0.00695 C 0.08282 -0.00718 0.079 0.00856 0.08698 0.0118 C 0.09497 0.01505 0.1125 0.01042 0.12292 0.0118 C 0.13334 0.01319 0.14184 0.02222 0.14983 0.02037 C 0.15782 0.01852 0.16216 0.00625 0.17066 1.11111E-6 C 0.17917 -0.00625 0.19028 -0.01644 0.20139 -0.01713 C 0.2125 -0.01783 0.22952 -0.00625 0.23698 -0.00347 " pathEditMode="relative" rAng="0" ptsTypes="aaaaaaaaa">
                                      <p:cBhvr>
                                        <p:cTn id="29" dur="3000" fill="hold"/>
                                        <p:tgtEl>
                                          <p:spTgt spid="1966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840" y="208"/>
                                    </p:animMotion>
                                  </p:childTnLst>
                                </p:cTn>
                              </p:par>
                              <p:par>
                                <p:cTn id="30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E-6 7.40741E-7 C 0.00521 0.00231 0.02119 0.01458 0.03195 0.01343 C 0.04254 0.01227 0.05712 -0.00671 0.06424 -0.00695 C 0.07153 -0.00718 0.06823 0.00856 0.07518 0.0118 C 0.08195 0.01505 0.09723 0.01042 0.10626 0.0118 C 0.11511 0.01319 0.12257 0.02222 0.12952 0.02037 C 0.13629 0.01852 0.14445 0.00347 0.1474 7.40741E-7 " pathEditMode="relative" rAng="0" ptsTypes="aaaaaaa">
                                      <p:cBhvr>
                                        <p:cTn id="31" dur="3000" fill="hold"/>
                                        <p:tgtEl>
                                          <p:spTgt spid="1966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361" y="741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4.07407E-6 C 0.00521 0.00208 0.02014 0.01203 0.0316 0.01273 C 0.04306 0.01342 0.05973 0.00254 0.06875 0.00416 C 0.07778 0.00578 0.07969 0.01944 0.08594 0.02222 C 0.09219 0.025 0.09723 0.01967 0.10591 0.02129 C 0.11459 0.02291 0.13143 0.02963 0.13802 0.03171 " pathEditMode="relative" rAng="0" ptsTypes="aaaaaa">
                                      <p:cBhvr>
                                        <p:cTn id="33" dur="3000" fill="hold"/>
                                        <p:tgtEl>
                                          <p:spTgt spid="1966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892" y="1574"/>
                                    </p:animMotion>
                                  </p:childTnLst>
                                </p:cTn>
                              </p:par>
                              <p:par>
                                <p:cTn id="34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4.81481E-6 C 0.0052 0.00208 0.0217 0.0125 0.03159 0.01273 C 0.04149 0.01296 0.05451 -0.00047 0.05937 0.00162 C 0.06423 0.0037 0.05989 0.01643 0.06059 0.02546 C 0.06128 0.03449 0.06267 0.04976 0.06319 0.05625 " pathEditMode="relative" rAng="0" ptsTypes="aaaaa">
                                      <p:cBhvr>
                                        <p:cTn id="35" dur="3000" fill="hold"/>
                                        <p:tgtEl>
                                          <p:spTgt spid="1966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12" y="2778"/>
                                    </p:animMotion>
                                  </p:childTnLst>
                                </p:cTn>
                              </p:par>
                              <p:par>
                                <p:cTn id="36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E-6 -2.59259E-6 C 0.00556 -0.00139 0.02587 -0.00879 0.03351 -0.0081 C 0.04115 -0.0074 0.04237 0.0051 0.04636 0.00371 C 0.05035 0.00232 0.05626 -0.00833 0.05799 -0.01666 C 0.05973 -0.025 0.05469 -0.03703 0.0566 -0.04583 C 0.05851 -0.05463 0.06685 -0.06481 0.06945 -0.06967 " pathEditMode="relative" rAng="0" ptsTypes="aaaaaa">
                                      <p:cBhvr>
                                        <p:cTn id="37" dur="3000" fill="hold"/>
                                        <p:tgtEl>
                                          <p:spTgt spid="1966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72" y="-3241"/>
                                    </p:animMotion>
                                  </p:childTnLst>
                                </p:cTn>
                              </p:par>
                              <p:par>
                                <p:cTn id="38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59259E-6 C 0.00555 -0.00139 0.02586 -0.00672 0.0335 -0.0081 C 0.04114 -0.00949 0.04323 -0.00857 0.04583 -0.0088 " pathEditMode="relative" rAng="0" ptsTypes="aaa">
                                      <p:cBhvr>
                                        <p:cTn id="39" dur="3000" fill="hold"/>
                                        <p:tgtEl>
                                          <p:spTgt spid="1966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92" y="-486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3.7037E-7 C 0.00451 0.00023 0.01875 -0.00208 0.0276 0.00093 C 0.03645 0.00393 0.04791 0.01458 0.05329 0.01806 " pathEditMode="relative" rAng="0" ptsTypes="aaa">
                                      <p:cBhvr>
                                        <p:cTn id="41" dur="3000" fill="hold"/>
                                        <p:tgtEl>
                                          <p:spTgt spid="1966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56" y="78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1000"/>
                                        <p:tgtEl>
                                          <p:spTgt spid="196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6610" grpId="0"/>
      <p:bldP spid="196611" grpId="0" build="p" autoUpdateAnimBg="0"/>
      <p:bldP spid="196648" grpId="0" animBg="1"/>
      <p:bldP spid="196683" grpId="0" animBg="1"/>
      <p:bldP spid="196684" grpId="0" animBg="1"/>
      <p:bldP spid="196685" grpId="0" animBg="1"/>
      <p:bldP spid="196686" grpId="0" animBg="1"/>
      <p:bldP spid="196687" grpId="0" animBg="1"/>
      <p:bldP spid="196688" grpId="0" animBg="1"/>
      <p:bldP spid="196689" grpId="0" animBg="1"/>
      <p:bldP spid="41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Oval 2"/>
          <p:cNvSpPr>
            <a:spLocks noChangeArrowheads="1"/>
          </p:cNvSpPr>
          <p:nvPr/>
        </p:nvSpPr>
        <p:spPr bwMode="auto">
          <a:xfrm>
            <a:off x="269875" y="100013"/>
            <a:ext cx="8686800" cy="6024562"/>
          </a:xfrm>
          <a:prstGeom prst="ellipse">
            <a:avLst/>
          </a:prstGeom>
          <a:gradFill rotWithShape="1">
            <a:gsLst>
              <a:gs pos="0">
                <a:srgbClr val="969696"/>
              </a:gs>
              <a:gs pos="100000">
                <a:srgbClr val="FFFF99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cs-CZ" altLang="cs-CZ" sz="2400"/>
          </a:p>
        </p:txBody>
      </p:sp>
      <p:sp>
        <p:nvSpPr>
          <p:cNvPr id="198660" name="Text Box 4"/>
          <p:cNvSpPr txBox="1">
            <a:spLocks noChangeArrowheads="1"/>
          </p:cNvSpPr>
          <p:nvPr/>
        </p:nvSpPr>
        <p:spPr bwMode="auto">
          <a:xfrm>
            <a:off x="0" y="5729288"/>
            <a:ext cx="9151938" cy="830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228600" defTabSz="7620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cs-CZ" altLang="cs-CZ" sz="2400">
                <a:latin typeface="Calibri" panose="020F0502020204030204" pitchFamily="34" charset="0"/>
                <a:cs typeface="Times New Roman" panose="02020603050405020304" pitchFamily="18" charset="0"/>
              </a:rPr>
              <a:t>přesunutí </a:t>
            </a:r>
            <a:r>
              <a:rPr lang="cs-CZ" altLang="cs-CZ" sz="2400" b="1">
                <a:solidFill>
                  <a:srgbClr val="00B0F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volných elektronů </a:t>
            </a:r>
            <a:r>
              <a:rPr lang="cs-CZ" altLang="cs-CZ" sz="2400">
                <a:latin typeface="Calibri" panose="020F0502020204030204" pitchFamily="34" charset="0"/>
                <a:cs typeface="Times New Roman" panose="02020603050405020304" pitchFamily="18" charset="0"/>
              </a:rPr>
              <a:t>v kovovém vodiči působením elektrického pole nazýváme </a:t>
            </a:r>
            <a:r>
              <a:rPr lang="cs-CZ" altLang="cs-CZ" sz="24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elektrostatická indukce</a:t>
            </a:r>
            <a:r>
              <a:rPr lang="cs-CZ" altLang="cs-CZ" sz="2400">
                <a:latin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8436" name="Rectangle 6" descr="Tmavý šikmo nahor"/>
          <p:cNvSpPr>
            <a:spLocks noChangeArrowheads="1"/>
          </p:cNvSpPr>
          <p:nvPr/>
        </p:nvSpPr>
        <p:spPr bwMode="auto">
          <a:xfrm>
            <a:off x="1279525" y="2001838"/>
            <a:ext cx="5414963" cy="152400"/>
          </a:xfrm>
          <a:prstGeom prst="rect">
            <a:avLst/>
          </a:prstGeom>
          <a:pattFill prst="dkUpDiag">
            <a:fgClr>
              <a:srgbClr val="666699"/>
            </a:fgClr>
            <a:bgClr>
              <a:srgbClr val="969696"/>
            </a:bgClr>
          </a:pattFill>
          <a:ln w="19050">
            <a:solidFill>
              <a:srgbClr val="333333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cs-CZ" altLang="cs-CZ" sz="2400"/>
          </a:p>
        </p:txBody>
      </p:sp>
      <p:sp>
        <p:nvSpPr>
          <p:cNvPr id="18437" name="Line 7"/>
          <p:cNvSpPr>
            <a:spLocks noChangeShapeType="1"/>
          </p:cNvSpPr>
          <p:nvPr/>
        </p:nvSpPr>
        <p:spPr bwMode="auto">
          <a:xfrm flipV="1">
            <a:off x="2687638" y="2163763"/>
            <a:ext cx="7937" cy="842962"/>
          </a:xfrm>
          <a:prstGeom prst="line">
            <a:avLst/>
          </a:prstGeom>
          <a:noFill/>
          <a:ln w="31750">
            <a:pattFill prst="ltDnDiag">
              <a:fgClr>
                <a:schemeClr val="bg2"/>
              </a:fgClr>
              <a:bgClr>
                <a:srgbClr val="333333"/>
              </a:bgClr>
            </a:patt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8438" name="Line 8"/>
          <p:cNvSpPr>
            <a:spLocks noChangeShapeType="1"/>
          </p:cNvSpPr>
          <p:nvPr/>
        </p:nvSpPr>
        <p:spPr bwMode="auto">
          <a:xfrm flipV="1">
            <a:off x="4014788" y="2157413"/>
            <a:ext cx="7937" cy="842962"/>
          </a:xfrm>
          <a:prstGeom prst="line">
            <a:avLst/>
          </a:prstGeom>
          <a:noFill/>
          <a:ln w="31750">
            <a:pattFill prst="ltDnDiag">
              <a:fgClr>
                <a:schemeClr val="bg2"/>
              </a:fgClr>
              <a:bgClr>
                <a:srgbClr val="333333"/>
              </a:bgClr>
            </a:patt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8439" name="Rectangle 9"/>
          <p:cNvSpPr>
            <a:spLocks noChangeArrowheads="1"/>
          </p:cNvSpPr>
          <p:nvPr/>
        </p:nvSpPr>
        <p:spPr bwMode="auto">
          <a:xfrm>
            <a:off x="2020888" y="2989263"/>
            <a:ext cx="2662237" cy="1358900"/>
          </a:xfrm>
          <a:prstGeom prst="rect">
            <a:avLst/>
          </a:prstGeom>
          <a:gradFill rotWithShape="1">
            <a:gsLst>
              <a:gs pos="0">
                <a:srgbClr val="B4B4B4"/>
              </a:gs>
              <a:gs pos="50000">
                <a:srgbClr val="EAEAEA"/>
              </a:gs>
              <a:gs pos="100000">
                <a:srgbClr val="B4B4B4"/>
              </a:gs>
            </a:gsLst>
            <a:lin ang="5400000" scaled="1"/>
          </a:gradFill>
          <a:ln w="19050">
            <a:solidFill>
              <a:srgbClr val="333333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cs-CZ" altLang="cs-CZ" sz="2400"/>
          </a:p>
        </p:txBody>
      </p:sp>
      <p:grpSp>
        <p:nvGrpSpPr>
          <p:cNvPr id="18440" name="Group 10"/>
          <p:cNvGrpSpPr>
            <a:grpSpLocks/>
          </p:cNvGrpSpPr>
          <p:nvPr/>
        </p:nvGrpSpPr>
        <p:grpSpPr bwMode="auto">
          <a:xfrm>
            <a:off x="2163763" y="3187700"/>
            <a:ext cx="2386012" cy="973138"/>
            <a:chOff x="1363" y="1567"/>
            <a:chExt cx="1503" cy="613"/>
          </a:xfrm>
        </p:grpSpPr>
        <p:sp>
          <p:nvSpPr>
            <p:cNvPr id="18456" name="Oval 11"/>
            <p:cNvSpPr>
              <a:spLocks noChangeArrowheads="1"/>
            </p:cNvSpPr>
            <p:nvPr/>
          </p:nvSpPr>
          <p:spPr bwMode="auto">
            <a:xfrm>
              <a:off x="1387" y="1600"/>
              <a:ext cx="163" cy="155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rgbClr val="FF5C5C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cs-CZ" altLang="cs-CZ" sz="2400"/>
            </a:p>
          </p:txBody>
        </p:sp>
        <p:sp>
          <p:nvSpPr>
            <p:cNvPr id="18457" name="Oval 12"/>
            <p:cNvSpPr>
              <a:spLocks noChangeArrowheads="1"/>
            </p:cNvSpPr>
            <p:nvPr/>
          </p:nvSpPr>
          <p:spPr bwMode="auto">
            <a:xfrm>
              <a:off x="1387" y="1990"/>
              <a:ext cx="163" cy="155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rgbClr val="FF5C5C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cs-CZ" altLang="cs-CZ" sz="2400"/>
            </a:p>
          </p:txBody>
        </p:sp>
        <p:sp>
          <p:nvSpPr>
            <p:cNvPr id="18458" name="Oval 13"/>
            <p:cNvSpPr>
              <a:spLocks noChangeArrowheads="1"/>
            </p:cNvSpPr>
            <p:nvPr/>
          </p:nvSpPr>
          <p:spPr bwMode="auto">
            <a:xfrm>
              <a:off x="1817" y="1600"/>
              <a:ext cx="163" cy="155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rgbClr val="FF5C5C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cs-CZ" altLang="cs-CZ" sz="2400"/>
            </a:p>
          </p:txBody>
        </p:sp>
        <p:sp>
          <p:nvSpPr>
            <p:cNvPr id="18459" name="Oval 14"/>
            <p:cNvSpPr>
              <a:spLocks noChangeArrowheads="1"/>
            </p:cNvSpPr>
            <p:nvPr/>
          </p:nvSpPr>
          <p:spPr bwMode="auto">
            <a:xfrm>
              <a:off x="1817" y="1990"/>
              <a:ext cx="163" cy="155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rgbClr val="FF5C5C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cs-CZ" altLang="cs-CZ" sz="2400"/>
            </a:p>
          </p:txBody>
        </p:sp>
        <p:sp>
          <p:nvSpPr>
            <p:cNvPr id="18460" name="Oval 15"/>
            <p:cNvSpPr>
              <a:spLocks noChangeArrowheads="1"/>
            </p:cNvSpPr>
            <p:nvPr/>
          </p:nvSpPr>
          <p:spPr bwMode="auto">
            <a:xfrm>
              <a:off x="2247" y="1600"/>
              <a:ext cx="163" cy="155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rgbClr val="FF5C5C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cs-CZ" altLang="cs-CZ" sz="2400"/>
            </a:p>
          </p:txBody>
        </p:sp>
        <p:sp>
          <p:nvSpPr>
            <p:cNvPr id="18461" name="Oval 16"/>
            <p:cNvSpPr>
              <a:spLocks noChangeArrowheads="1"/>
            </p:cNvSpPr>
            <p:nvPr/>
          </p:nvSpPr>
          <p:spPr bwMode="auto">
            <a:xfrm>
              <a:off x="2247" y="1990"/>
              <a:ext cx="163" cy="155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rgbClr val="FF5C5C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cs-CZ" altLang="cs-CZ" sz="2400"/>
            </a:p>
          </p:txBody>
        </p:sp>
        <p:sp>
          <p:nvSpPr>
            <p:cNvPr id="18462" name="Oval 17"/>
            <p:cNvSpPr>
              <a:spLocks noChangeArrowheads="1"/>
            </p:cNvSpPr>
            <p:nvPr/>
          </p:nvSpPr>
          <p:spPr bwMode="auto">
            <a:xfrm>
              <a:off x="2677" y="1600"/>
              <a:ext cx="163" cy="155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rgbClr val="FF5C5C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cs-CZ" altLang="cs-CZ" sz="2400"/>
            </a:p>
          </p:txBody>
        </p:sp>
        <p:sp>
          <p:nvSpPr>
            <p:cNvPr id="18463" name="Oval 18"/>
            <p:cNvSpPr>
              <a:spLocks noChangeArrowheads="1"/>
            </p:cNvSpPr>
            <p:nvPr/>
          </p:nvSpPr>
          <p:spPr bwMode="auto">
            <a:xfrm>
              <a:off x="2677" y="1990"/>
              <a:ext cx="163" cy="155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rgbClr val="FF5C5C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cs-CZ" altLang="cs-CZ" sz="2400"/>
            </a:p>
          </p:txBody>
        </p:sp>
        <p:sp>
          <p:nvSpPr>
            <p:cNvPr id="18464" name="Text Box 19"/>
            <p:cNvSpPr txBox="1">
              <a:spLocks noChangeArrowheads="1"/>
            </p:cNvSpPr>
            <p:nvPr/>
          </p:nvSpPr>
          <p:spPr bwMode="auto">
            <a:xfrm>
              <a:off x="1365" y="1567"/>
              <a:ext cx="21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sk-SK" altLang="cs-CZ" sz="1800">
                  <a:solidFill>
                    <a:srgbClr val="800000"/>
                  </a:solidFill>
                  <a:latin typeface="Arial Black" panose="020B0A04020102020204" pitchFamily="34" charset="0"/>
                </a:rPr>
                <a:t>+</a:t>
              </a:r>
            </a:p>
          </p:txBody>
        </p:sp>
        <p:sp>
          <p:nvSpPr>
            <p:cNvPr id="18465" name="Text Box 20"/>
            <p:cNvSpPr txBox="1">
              <a:spLocks noChangeArrowheads="1"/>
            </p:cNvSpPr>
            <p:nvPr/>
          </p:nvSpPr>
          <p:spPr bwMode="auto">
            <a:xfrm>
              <a:off x="1795" y="1567"/>
              <a:ext cx="21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sk-SK" altLang="cs-CZ" sz="1800">
                  <a:solidFill>
                    <a:srgbClr val="800000"/>
                  </a:solidFill>
                  <a:latin typeface="Arial Black" panose="020B0A04020102020204" pitchFamily="34" charset="0"/>
                </a:rPr>
                <a:t>+</a:t>
              </a:r>
            </a:p>
          </p:txBody>
        </p:sp>
        <p:sp>
          <p:nvSpPr>
            <p:cNvPr id="18466" name="Text Box 21"/>
            <p:cNvSpPr txBox="1">
              <a:spLocks noChangeArrowheads="1"/>
            </p:cNvSpPr>
            <p:nvPr/>
          </p:nvSpPr>
          <p:spPr bwMode="auto">
            <a:xfrm>
              <a:off x="2225" y="1567"/>
              <a:ext cx="21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sk-SK" altLang="cs-CZ" sz="1800">
                  <a:solidFill>
                    <a:srgbClr val="800000"/>
                  </a:solidFill>
                  <a:latin typeface="Arial Black" panose="020B0A04020102020204" pitchFamily="34" charset="0"/>
                </a:rPr>
                <a:t>+</a:t>
              </a:r>
            </a:p>
          </p:txBody>
        </p:sp>
        <p:sp>
          <p:nvSpPr>
            <p:cNvPr id="18467" name="Text Box 22"/>
            <p:cNvSpPr txBox="1">
              <a:spLocks noChangeArrowheads="1"/>
            </p:cNvSpPr>
            <p:nvPr/>
          </p:nvSpPr>
          <p:spPr bwMode="auto">
            <a:xfrm>
              <a:off x="2655" y="1567"/>
              <a:ext cx="21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sk-SK" altLang="cs-CZ" sz="1800">
                  <a:solidFill>
                    <a:srgbClr val="800000"/>
                  </a:solidFill>
                  <a:latin typeface="Arial Black" panose="020B0A04020102020204" pitchFamily="34" charset="0"/>
                </a:rPr>
                <a:t>+</a:t>
              </a:r>
            </a:p>
          </p:txBody>
        </p:sp>
        <p:sp>
          <p:nvSpPr>
            <p:cNvPr id="18468" name="Text Box 23"/>
            <p:cNvSpPr txBox="1">
              <a:spLocks noChangeArrowheads="1"/>
            </p:cNvSpPr>
            <p:nvPr/>
          </p:nvSpPr>
          <p:spPr bwMode="auto">
            <a:xfrm>
              <a:off x="1363" y="1949"/>
              <a:ext cx="21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sk-SK" altLang="cs-CZ" sz="1800">
                  <a:solidFill>
                    <a:srgbClr val="800000"/>
                  </a:solidFill>
                  <a:latin typeface="Arial Black" panose="020B0A04020102020204" pitchFamily="34" charset="0"/>
                </a:rPr>
                <a:t>+</a:t>
              </a:r>
            </a:p>
          </p:txBody>
        </p:sp>
        <p:sp>
          <p:nvSpPr>
            <p:cNvPr id="18469" name="Text Box 24"/>
            <p:cNvSpPr txBox="1">
              <a:spLocks noChangeArrowheads="1"/>
            </p:cNvSpPr>
            <p:nvPr/>
          </p:nvSpPr>
          <p:spPr bwMode="auto">
            <a:xfrm>
              <a:off x="1793" y="1949"/>
              <a:ext cx="21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sk-SK" altLang="cs-CZ" sz="1800">
                  <a:solidFill>
                    <a:srgbClr val="800000"/>
                  </a:solidFill>
                  <a:latin typeface="Arial Black" panose="020B0A04020102020204" pitchFamily="34" charset="0"/>
                </a:rPr>
                <a:t>+</a:t>
              </a:r>
            </a:p>
          </p:txBody>
        </p:sp>
        <p:sp>
          <p:nvSpPr>
            <p:cNvPr id="18470" name="Text Box 25"/>
            <p:cNvSpPr txBox="1">
              <a:spLocks noChangeArrowheads="1"/>
            </p:cNvSpPr>
            <p:nvPr/>
          </p:nvSpPr>
          <p:spPr bwMode="auto">
            <a:xfrm>
              <a:off x="2223" y="1949"/>
              <a:ext cx="21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sk-SK" altLang="cs-CZ" sz="1800">
                  <a:solidFill>
                    <a:srgbClr val="800000"/>
                  </a:solidFill>
                  <a:latin typeface="Arial Black" panose="020B0A04020102020204" pitchFamily="34" charset="0"/>
                </a:rPr>
                <a:t>+</a:t>
              </a:r>
            </a:p>
          </p:txBody>
        </p:sp>
        <p:sp>
          <p:nvSpPr>
            <p:cNvPr id="18471" name="Text Box 26"/>
            <p:cNvSpPr txBox="1">
              <a:spLocks noChangeArrowheads="1"/>
            </p:cNvSpPr>
            <p:nvPr/>
          </p:nvSpPr>
          <p:spPr bwMode="auto">
            <a:xfrm>
              <a:off x="2653" y="1949"/>
              <a:ext cx="21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sk-SK" altLang="cs-CZ" sz="1800">
                  <a:solidFill>
                    <a:srgbClr val="800000"/>
                  </a:solidFill>
                  <a:latin typeface="Arial Black" panose="020B0A04020102020204" pitchFamily="34" charset="0"/>
                </a:rPr>
                <a:t>+</a:t>
              </a:r>
            </a:p>
          </p:txBody>
        </p:sp>
      </p:grpSp>
      <p:sp>
        <p:nvSpPr>
          <p:cNvPr id="198683" name="Oval 27"/>
          <p:cNvSpPr>
            <a:spLocks noChangeArrowheads="1"/>
          </p:cNvSpPr>
          <p:nvPr/>
        </p:nvSpPr>
        <p:spPr bwMode="auto">
          <a:xfrm>
            <a:off x="2586038" y="3171825"/>
            <a:ext cx="60325" cy="47625"/>
          </a:xfrm>
          <a:prstGeom prst="ellipse">
            <a:avLst/>
          </a:prstGeom>
          <a:solidFill>
            <a:srgbClr val="000080"/>
          </a:solidFill>
          <a:ln w="12700">
            <a:solidFill>
              <a:srgbClr val="000080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cs-CZ" altLang="cs-CZ" sz="2400"/>
          </a:p>
        </p:txBody>
      </p:sp>
      <p:sp>
        <p:nvSpPr>
          <p:cNvPr id="198689" name="Oval 33"/>
          <p:cNvSpPr>
            <a:spLocks noChangeArrowheads="1"/>
          </p:cNvSpPr>
          <p:nvPr/>
        </p:nvSpPr>
        <p:spPr bwMode="auto">
          <a:xfrm>
            <a:off x="2257425" y="3643313"/>
            <a:ext cx="60325" cy="47625"/>
          </a:xfrm>
          <a:prstGeom prst="ellipse">
            <a:avLst/>
          </a:prstGeom>
          <a:solidFill>
            <a:srgbClr val="000080"/>
          </a:solidFill>
          <a:ln w="12700">
            <a:solidFill>
              <a:srgbClr val="000080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cs-CZ" altLang="cs-CZ" sz="2400"/>
          </a:p>
        </p:txBody>
      </p:sp>
      <p:sp>
        <p:nvSpPr>
          <p:cNvPr id="198690" name="Oval 34"/>
          <p:cNvSpPr>
            <a:spLocks noChangeArrowheads="1"/>
          </p:cNvSpPr>
          <p:nvPr/>
        </p:nvSpPr>
        <p:spPr bwMode="auto">
          <a:xfrm>
            <a:off x="2684463" y="4125913"/>
            <a:ext cx="60325" cy="47625"/>
          </a:xfrm>
          <a:prstGeom prst="ellipse">
            <a:avLst/>
          </a:prstGeom>
          <a:solidFill>
            <a:srgbClr val="000080"/>
          </a:solidFill>
          <a:ln w="12700">
            <a:solidFill>
              <a:srgbClr val="000080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cs-CZ" altLang="cs-CZ" sz="2400"/>
          </a:p>
        </p:txBody>
      </p:sp>
      <p:sp>
        <p:nvSpPr>
          <p:cNvPr id="198691" name="Oval 35"/>
          <p:cNvSpPr>
            <a:spLocks noChangeArrowheads="1"/>
          </p:cNvSpPr>
          <p:nvPr/>
        </p:nvSpPr>
        <p:spPr bwMode="auto">
          <a:xfrm>
            <a:off x="3268663" y="3554413"/>
            <a:ext cx="60325" cy="47625"/>
          </a:xfrm>
          <a:prstGeom prst="ellipse">
            <a:avLst/>
          </a:prstGeom>
          <a:solidFill>
            <a:srgbClr val="000080"/>
          </a:solidFill>
          <a:ln w="12700">
            <a:solidFill>
              <a:srgbClr val="000080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cs-CZ" altLang="cs-CZ" sz="2400"/>
          </a:p>
        </p:txBody>
      </p:sp>
      <p:sp>
        <p:nvSpPr>
          <p:cNvPr id="198692" name="Oval 36"/>
          <p:cNvSpPr>
            <a:spLocks noChangeArrowheads="1"/>
          </p:cNvSpPr>
          <p:nvPr/>
        </p:nvSpPr>
        <p:spPr bwMode="auto">
          <a:xfrm>
            <a:off x="3506788" y="3103563"/>
            <a:ext cx="60325" cy="47625"/>
          </a:xfrm>
          <a:prstGeom prst="ellipse">
            <a:avLst/>
          </a:prstGeom>
          <a:solidFill>
            <a:srgbClr val="000080"/>
          </a:solidFill>
          <a:ln w="12700">
            <a:solidFill>
              <a:srgbClr val="000080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cs-CZ" altLang="cs-CZ" sz="2400"/>
          </a:p>
        </p:txBody>
      </p:sp>
      <p:sp>
        <p:nvSpPr>
          <p:cNvPr id="198693" name="Oval 37"/>
          <p:cNvSpPr>
            <a:spLocks noChangeArrowheads="1"/>
          </p:cNvSpPr>
          <p:nvPr/>
        </p:nvSpPr>
        <p:spPr bwMode="auto">
          <a:xfrm>
            <a:off x="3484563" y="4225925"/>
            <a:ext cx="60325" cy="47625"/>
          </a:xfrm>
          <a:prstGeom prst="ellipse">
            <a:avLst/>
          </a:prstGeom>
          <a:solidFill>
            <a:srgbClr val="000080"/>
          </a:solidFill>
          <a:ln w="12700">
            <a:solidFill>
              <a:srgbClr val="000080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cs-CZ" altLang="cs-CZ" sz="2400"/>
          </a:p>
        </p:txBody>
      </p:sp>
      <p:sp>
        <p:nvSpPr>
          <p:cNvPr id="198694" name="Oval 38"/>
          <p:cNvSpPr>
            <a:spLocks noChangeArrowheads="1"/>
          </p:cNvSpPr>
          <p:nvPr/>
        </p:nvSpPr>
        <p:spPr bwMode="auto">
          <a:xfrm>
            <a:off x="4122738" y="4241800"/>
            <a:ext cx="60325" cy="47625"/>
          </a:xfrm>
          <a:prstGeom prst="ellipse">
            <a:avLst/>
          </a:prstGeom>
          <a:solidFill>
            <a:srgbClr val="000080"/>
          </a:solidFill>
          <a:ln w="12700">
            <a:solidFill>
              <a:srgbClr val="000080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cs-CZ" altLang="cs-CZ" sz="2400"/>
          </a:p>
        </p:txBody>
      </p:sp>
      <p:sp>
        <p:nvSpPr>
          <p:cNvPr id="198695" name="Oval 39"/>
          <p:cNvSpPr>
            <a:spLocks noChangeArrowheads="1"/>
          </p:cNvSpPr>
          <p:nvPr/>
        </p:nvSpPr>
        <p:spPr bwMode="auto">
          <a:xfrm>
            <a:off x="4078288" y="3108325"/>
            <a:ext cx="60325" cy="47625"/>
          </a:xfrm>
          <a:prstGeom prst="ellipse">
            <a:avLst/>
          </a:prstGeom>
          <a:solidFill>
            <a:srgbClr val="000080"/>
          </a:solidFill>
          <a:ln w="12700">
            <a:solidFill>
              <a:srgbClr val="000080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cs-CZ" altLang="cs-CZ" sz="2400"/>
          </a:p>
        </p:txBody>
      </p:sp>
      <p:grpSp>
        <p:nvGrpSpPr>
          <p:cNvPr id="18449" name="Group 40"/>
          <p:cNvGrpSpPr>
            <a:grpSpLocks/>
          </p:cNvGrpSpPr>
          <p:nvPr/>
        </p:nvGrpSpPr>
        <p:grpSpPr bwMode="auto">
          <a:xfrm>
            <a:off x="5037138" y="3349625"/>
            <a:ext cx="3686175" cy="827088"/>
            <a:chOff x="3173" y="1669"/>
            <a:chExt cx="2322" cy="521"/>
          </a:xfrm>
        </p:grpSpPr>
        <p:sp>
          <p:nvSpPr>
            <p:cNvPr id="18452" name="AutoShape 41"/>
            <p:cNvSpPr>
              <a:spLocks noChangeArrowheads="1"/>
            </p:cNvSpPr>
            <p:nvPr/>
          </p:nvSpPr>
          <p:spPr bwMode="auto">
            <a:xfrm rot="-9593281">
              <a:off x="3173" y="2090"/>
              <a:ext cx="2322" cy="100"/>
            </a:xfrm>
            <a:prstGeom prst="roundRect">
              <a:avLst>
                <a:gd name="adj" fmla="val 38222"/>
              </a:avLst>
            </a:prstGeom>
            <a:solidFill>
              <a:srgbClr val="9C0000"/>
            </a:solidFill>
            <a:ln w="19050">
              <a:solidFill>
                <a:srgbClr val="460000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cs-CZ" altLang="cs-CZ" sz="2400"/>
            </a:p>
          </p:txBody>
        </p:sp>
        <p:sp>
          <p:nvSpPr>
            <p:cNvPr id="18453" name="Text Box 42"/>
            <p:cNvSpPr txBox="1">
              <a:spLocks noChangeArrowheads="1"/>
            </p:cNvSpPr>
            <p:nvPr/>
          </p:nvSpPr>
          <p:spPr bwMode="auto">
            <a:xfrm>
              <a:off x="3561" y="1785"/>
              <a:ext cx="21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sk-SK" altLang="cs-CZ" sz="1800">
                  <a:solidFill>
                    <a:schemeClr val="bg1"/>
                  </a:solidFill>
                  <a:latin typeface="Arial Black" panose="020B0A04020102020204" pitchFamily="34" charset="0"/>
                </a:rPr>
                <a:t>+</a:t>
              </a:r>
            </a:p>
          </p:txBody>
        </p:sp>
        <p:sp>
          <p:nvSpPr>
            <p:cNvPr id="18454" name="Text Box 43"/>
            <p:cNvSpPr txBox="1">
              <a:spLocks noChangeArrowheads="1"/>
            </p:cNvSpPr>
            <p:nvPr/>
          </p:nvSpPr>
          <p:spPr bwMode="auto">
            <a:xfrm>
              <a:off x="3392" y="1726"/>
              <a:ext cx="21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sk-SK" altLang="cs-CZ" sz="1800">
                  <a:solidFill>
                    <a:schemeClr val="bg1"/>
                  </a:solidFill>
                  <a:latin typeface="Arial Black" panose="020B0A04020102020204" pitchFamily="34" charset="0"/>
                </a:rPr>
                <a:t>+</a:t>
              </a:r>
            </a:p>
          </p:txBody>
        </p:sp>
        <p:sp>
          <p:nvSpPr>
            <p:cNvPr id="18455" name="Text Box 44"/>
            <p:cNvSpPr txBox="1">
              <a:spLocks noChangeArrowheads="1"/>
            </p:cNvSpPr>
            <p:nvPr/>
          </p:nvSpPr>
          <p:spPr bwMode="auto">
            <a:xfrm>
              <a:off x="3230" y="1669"/>
              <a:ext cx="21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sk-SK" altLang="cs-CZ" sz="1800">
                  <a:solidFill>
                    <a:schemeClr val="bg1"/>
                  </a:solidFill>
                  <a:latin typeface="Arial Black" panose="020B0A04020102020204" pitchFamily="34" charset="0"/>
                </a:rPr>
                <a:t>+</a:t>
              </a:r>
            </a:p>
          </p:txBody>
        </p:sp>
      </p:grpSp>
      <p:sp>
        <p:nvSpPr>
          <p:cNvPr id="18450" name="Rectangle 5"/>
          <p:cNvSpPr>
            <a:spLocks noChangeArrowheads="1"/>
          </p:cNvSpPr>
          <p:nvPr/>
        </p:nvSpPr>
        <p:spPr bwMode="auto">
          <a:xfrm>
            <a:off x="0" y="1588"/>
            <a:ext cx="9144000" cy="615950"/>
          </a:xfrm>
          <a:prstGeom prst="rect">
            <a:avLst/>
          </a:prstGeom>
          <a:solidFill>
            <a:srgbClr val="007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sk-SK" altLang="cs-CZ" sz="34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1.1 </a:t>
            </a:r>
            <a:r>
              <a:rPr lang="sk-SK" altLang="cs-CZ" sz="3400" b="1" dirty="0">
                <a:solidFill>
                  <a:schemeClr val="bg1"/>
                </a:solidFill>
                <a:latin typeface="Calibri" panose="020F0502020204030204" pitchFamily="34" charset="0"/>
              </a:rPr>
              <a:t>– VODIČ A IZOLANT V EL. POLI 5/7</a:t>
            </a:r>
          </a:p>
        </p:txBody>
      </p:sp>
      <p:sp>
        <p:nvSpPr>
          <p:cNvPr id="41" name="Text Box 2"/>
          <p:cNvSpPr txBox="1">
            <a:spLocks noChangeArrowheads="1"/>
          </p:cNvSpPr>
          <p:nvPr/>
        </p:nvSpPr>
        <p:spPr bwMode="auto">
          <a:xfrm>
            <a:off x="0" y="877888"/>
            <a:ext cx="91440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EAEAEA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1028700" indent="-45720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600200" indent="-4572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2171700" indent="-4572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743200" indent="-457200" defTabSz="7620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3200400" indent="-4572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657600" indent="-4572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4114800" indent="-4572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572000" indent="-4572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spcAft>
                <a:spcPct val="15000"/>
              </a:spcAft>
              <a:buFontTx/>
              <a:buNone/>
            </a:pPr>
            <a:r>
              <a:rPr lang="sk-SK" altLang="cs-CZ" sz="28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Elektrostatická indukce</a:t>
            </a:r>
            <a:endParaRPr lang="cs-CZ" altLang="cs-CZ" sz="2800" b="1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1.11111E-6 C 0.00851 -0.00648 0.01719 -0.01273 0.02952 -0.01389 C 0.04184 -0.01505 0.06511 -0.01296 0.07448 -0.00695 C 0.08386 -0.00093 0.07778 0.01111 0.08594 0.02222 C 0.0941 0.03333 0.11198 0.05741 0.12309 0.05972 C 0.1342 0.06204 0.14705 0.04352 0.15261 0.03588 C 0.15816 0.02824 0.15243 0.02222 0.15625 0.01389 C 0.16007 0.00555 0.17136 -0.00764 0.17535 -0.01343 " pathEditMode="relative" rAng="0" ptsTypes="aaaaaaaa">
                                      <p:cBhvr>
                                        <p:cTn id="6" dur="3000" fill="hold"/>
                                        <p:tgtEl>
                                          <p:spTgt spid="1986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767" y="2338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1.11111E-6 C 0.00608 0.00231 0.02466 0.01458 0.03698 0.01342 C 0.04931 0.01227 0.06615 -0.00671 0.07448 -0.00695 C 0.08282 -0.00718 0.079 0.00856 0.08698 0.0118 C 0.09497 0.01505 0.1125 0.01042 0.12292 0.0118 C 0.13334 0.01319 0.14184 0.02222 0.14983 0.02037 C 0.15782 0.01852 0.16216 0.00625 0.17066 1.11111E-6 C 0.17917 -0.00625 0.19028 -0.01644 0.20139 -0.01713 C 0.2125 -0.01783 0.22952 -0.00625 0.23698 -0.00347 " pathEditMode="relative" rAng="0" ptsTypes="aaaaaaaaa">
                                      <p:cBhvr>
                                        <p:cTn id="8" dur="3000" fill="hold"/>
                                        <p:tgtEl>
                                          <p:spTgt spid="1986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840" y="208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E-6 7.40741E-7 C 0.00521 0.00231 0.02119 0.01458 0.03195 0.01343 C 0.04254 0.01227 0.05712 -0.00671 0.06424 -0.00695 C 0.07153 -0.00718 0.06823 0.00856 0.07518 0.0118 C 0.08195 0.01505 0.09723 0.01042 0.10626 0.0118 C 0.11511 0.01319 0.12257 0.02222 0.12952 0.02037 C 0.13629 0.01852 0.14445 0.00347 0.1474 7.40741E-7 " pathEditMode="relative" rAng="0" ptsTypes="aaaaaaa">
                                      <p:cBhvr>
                                        <p:cTn id="10" dur="3000" fill="hold"/>
                                        <p:tgtEl>
                                          <p:spTgt spid="1986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361" y="741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4.07407E-6 C 0.00521 0.00208 0.02014 0.01203 0.0316 0.01273 C 0.04306 0.01342 0.05973 0.00254 0.06875 0.00416 C 0.07778 0.00578 0.07969 0.01944 0.08594 0.02222 C 0.09219 0.025 0.09723 0.01967 0.10591 0.02129 C 0.11459 0.02291 0.13143 0.02963 0.13802 0.03171 " pathEditMode="relative" rAng="0" ptsTypes="aaaaaa">
                                      <p:cBhvr>
                                        <p:cTn id="12" dur="3000" fill="hold"/>
                                        <p:tgtEl>
                                          <p:spTgt spid="1986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892" y="1574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4.81481E-6 C 0.0052 0.00208 0.0217 0.0125 0.03159 0.01273 C 0.04149 0.01296 0.05451 -0.00047 0.05937 0.00162 C 0.06423 0.0037 0.05989 0.01643 0.06059 0.02546 C 0.06128 0.03449 0.06267 0.04976 0.06319 0.05625 " pathEditMode="relative" rAng="0" ptsTypes="aaaaa">
                                      <p:cBhvr>
                                        <p:cTn id="14" dur="3000" fill="hold"/>
                                        <p:tgtEl>
                                          <p:spTgt spid="1986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12" y="2778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E-6 -2.59259E-6 C 0.00556 -0.00139 0.02587 -0.00879 0.03351 -0.0081 C 0.04115 -0.0074 0.04237 0.0051 0.04636 0.00371 C 0.05035 0.00232 0.05626 -0.00833 0.05799 -0.01666 C 0.05973 -0.025 0.05469 -0.03703 0.0566 -0.04583 C 0.05851 -0.05463 0.06685 -0.06481 0.06945 -0.06967 " pathEditMode="relative" rAng="0" ptsTypes="aaaaaa">
                                      <p:cBhvr>
                                        <p:cTn id="16" dur="3000" fill="hold"/>
                                        <p:tgtEl>
                                          <p:spTgt spid="1986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72" y="-3241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59259E-6 C 0.00555 -0.00139 0.02586 -0.00672 0.0335 -0.0081 C 0.04114 -0.00949 0.04323 -0.00857 0.04583 -0.0088 " pathEditMode="relative" rAng="0" ptsTypes="aaa">
                                      <p:cBhvr>
                                        <p:cTn id="18" dur="3000" fill="hold"/>
                                        <p:tgtEl>
                                          <p:spTgt spid="1986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92" y="-486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3.7037E-7 C 0.00451 0.00023 0.01875 -0.00208 0.0276 0.00093 C 0.03645 0.00393 0.04791 0.01458 0.05329 0.01806 " pathEditMode="relative" rAng="0" ptsTypes="aaa">
                                      <p:cBhvr>
                                        <p:cTn id="20" dur="3000" fill="hold"/>
                                        <p:tgtEl>
                                          <p:spTgt spid="1986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56" y="78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1986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8660" grpId="0" build="p" autoUpdateAnimBg="0"/>
      <p:bldP spid="198683" grpId="0" animBg="1"/>
      <p:bldP spid="198689" grpId="0" animBg="1"/>
      <p:bldP spid="198690" grpId="0" animBg="1"/>
      <p:bldP spid="198691" grpId="0" animBg="1"/>
      <p:bldP spid="198692" grpId="0" animBg="1"/>
      <p:bldP spid="198693" grpId="0" animBg="1"/>
      <p:bldP spid="198694" grpId="0" animBg="1"/>
      <p:bldP spid="198695" grpId="0" animBg="1"/>
      <p:bldP spid="4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95" name="Oval 91"/>
          <p:cNvSpPr>
            <a:spLocks noChangeArrowheads="1"/>
          </p:cNvSpPr>
          <p:nvPr/>
        </p:nvSpPr>
        <p:spPr bwMode="auto">
          <a:xfrm>
            <a:off x="269875" y="100013"/>
            <a:ext cx="8686800" cy="6024562"/>
          </a:xfrm>
          <a:prstGeom prst="ellipse">
            <a:avLst/>
          </a:prstGeom>
          <a:gradFill rotWithShape="1">
            <a:gsLst>
              <a:gs pos="0">
                <a:srgbClr val="969696"/>
              </a:gs>
              <a:gs pos="100000">
                <a:srgbClr val="FFFF99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cs-CZ" altLang="cs-CZ" sz="2400"/>
          </a:p>
        </p:txBody>
      </p:sp>
      <p:sp>
        <p:nvSpPr>
          <p:cNvPr id="200708" name="Text Box 4"/>
          <p:cNvSpPr txBox="1">
            <a:spLocks noChangeArrowheads="1"/>
          </p:cNvSpPr>
          <p:nvPr/>
        </p:nvSpPr>
        <p:spPr bwMode="auto">
          <a:xfrm>
            <a:off x="0" y="4884738"/>
            <a:ext cx="9144000" cy="193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  <a:defRPr/>
            </a:pPr>
            <a:r>
              <a:rPr lang="cs-CZ" altLang="cs-CZ" dirty="0" smtClean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izolant</a:t>
            </a:r>
            <a:r>
              <a:rPr lang="cs-CZ" altLang="cs-CZ" dirty="0" smtClean="0">
                <a:latin typeface="Calibri" panose="020F0502020204030204" pitchFamily="34" charset="0"/>
                <a:cs typeface="Times New Roman" pitchFamily="18" charset="0"/>
              </a:rPr>
              <a:t> (papír) </a:t>
            </a:r>
            <a:r>
              <a:rPr lang="cs-CZ" altLang="cs-CZ" dirty="0" smtClean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neobsahuje volné částice </a:t>
            </a:r>
            <a:r>
              <a:rPr lang="cs-CZ" altLang="cs-CZ" dirty="0" smtClean="0">
                <a:latin typeface="Calibri" panose="020F0502020204030204" pitchFamily="34" charset="0"/>
                <a:cs typeface="Times New Roman" pitchFamily="18" charset="0"/>
              </a:rPr>
              <a:t>s elektrickým nábojem</a:t>
            </a:r>
          </a:p>
          <a:p>
            <a:pPr>
              <a:lnSpc>
                <a:spcPct val="150000"/>
              </a:lnSpc>
              <a:defRPr/>
            </a:pPr>
            <a:endParaRPr lang="cs-CZ" altLang="cs-CZ" dirty="0" smtClean="0">
              <a:latin typeface="Calibri" panose="020F0502020204030204" pitchFamily="34" charset="0"/>
              <a:cs typeface="Times New Roman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  <a:defRPr/>
            </a:pPr>
            <a:r>
              <a:rPr lang="cs-CZ" altLang="cs-CZ" dirty="0" smtClean="0">
                <a:latin typeface="Calibri" panose="020F0502020204030204" pitchFamily="34" charset="0"/>
                <a:cs typeface="Times New Roman" pitchFamily="18" charset="0"/>
              </a:rPr>
              <a:t>elektrické pole tyče vyvolá v izolantu vzájemné posunutí elektronů a protonů uvnitř atomů nebo molekul</a:t>
            </a:r>
          </a:p>
        </p:txBody>
      </p:sp>
      <p:sp>
        <p:nvSpPr>
          <p:cNvPr id="200709" name="Text Box 5"/>
          <p:cNvSpPr txBox="1">
            <a:spLocks noChangeArrowheads="1"/>
          </p:cNvSpPr>
          <p:nvPr/>
        </p:nvSpPr>
        <p:spPr bwMode="auto">
          <a:xfrm>
            <a:off x="585788" y="2897188"/>
            <a:ext cx="1017587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EAEAEA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457200" indent="-457200"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1028700" indent="-45720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600200" indent="-4572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2171700" indent="-4572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743200" indent="-457200" defTabSz="7620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3200400" indent="-4572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657600" indent="-4572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4114800" indent="-4572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572000" indent="-4572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sk-SK" altLang="cs-CZ" sz="2400" i="1">
                <a:latin typeface="Calibri" panose="020F0502020204030204" pitchFamily="34" charset="0"/>
                <a:cs typeface="Times New Roman" panose="02020603050405020304" pitchFamily="18" charset="0"/>
              </a:rPr>
              <a:t>izolant</a:t>
            </a:r>
            <a:endParaRPr lang="cs-CZ" altLang="cs-CZ" sz="2400" i="1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461" name="Rectangle 9"/>
          <p:cNvSpPr>
            <a:spLocks noChangeArrowheads="1"/>
          </p:cNvSpPr>
          <p:nvPr/>
        </p:nvSpPr>
        <p:spPr bwMode="auto">
          <a:xfrm>
            <a:off x="1787525" y="2235200"/>
            <a:ext cx="3073400" cy="1885950"/>
          </a:xfrm>
          <a:prstGeom prst="rect">
            <a:avLst/>
          </a:prstGeom>
          <a:gradFill rotWithShape="1">
            <a:gsLst>
              <a:gs pos="0">
                <a:srgbClr val="B4B4B4"/>
              </a:gs>
              <a:gs pos="50000">
                <a:srgbClr val="EAEAEA"/>
              </a:gs>
              <a:gs pos="100000">
                <a:srgbClr val="B4B4B4"/>
              </a:gs>
            </a:gsLst>
            <a:lin ang="5400000" scaled="1"/>
          </a:gradFill>
          <a:ln w="19050">
            <a:solidFill>
              <a:srgbClr val="333333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cs-CZ" altLang="cs-CZ" sz="2400"/>
          </a:p>
        </p:txBody>
      </p:sp>
      <p:grpSp>
        <p:nvGrpSpPr>
          <p:cNvPr id="200769" name="Group 65"/>
          <p:cNvGrpSpPr>
            <a:grpSpLocks/>
          </p:cNvGrpSpPr>
          <p:nvPr/>
        </p:nvGrpSpPr>
        <p:grpSpPr bwMode="auto">
          <a:xfrm>
            <a:off x="2001838" y="2387600"/>
            <a:ext cx="2589212" cy="1581150"/>
            <a:chOff x="1387" y="1360"/>
            <a:chExt cx="1631" cy="996"/>
          </a:xfrm>
        </p:grpSpPr>
        <p:sp>
          <p:nvSpPr>
            <p:cNvPr id="19517" name="Oval 40"/>
            <p:cNvSpPr>
              <a:spLocks noChangeArrowheads="1"/>
            </p:cNvSpPr>
            <p:nvPr/>
          </p:nvSpPr>
          <p:spPr bwMode="auto">
            <a:xfrm>
              <a:off x="1387" y="1360"/>
              <a:ext cx="159" cy="159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chemeClr val="accent2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>
                  <a:solidFill>
                    <a:srgbClr val="0000FF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cs-CZ" altLang="cs-CZ" sz="2400"/>
            </a:p>
          </p:txBody>
        </p:sp>
        <p:sp>
          <p:nvSpPr>
            <p:cNvPr id="19518" name="Oval 45"/>
            <p:cNvSpPr>
              <a:spLocks noChangeArrowheads="1"/>
            </p:cNvSpPr>
            <p:nvPr/>
          </p:nvSpPr>
          <p:spPr bwMode="auto">
            <a:xfrm>
              <a:off x="1387" y="1637"/>
              <a:ext cx="159" cy="159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chemeClr val="accent2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>
                  <a:solidFill>
                    <a:srgbClr val="0000FF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cs-CZ" altLang="cs-CZ" sz="2400"/>
            </a:p>
          </p:txBody>
        </p:sp>
        <p:sp>
          <p:nvSpPr>
            <p:cNvPr id="19519" name="Oval 46"/>
            <p:cNvSpPr>
              <a:spLocks noChangeArrowheads="1"/>
            </p:cNvSpPr>
            <p:nvPr/>
          </p:nvSpPr>
          <p:spPr bwMode="auto">
            <a:xfrm>
              <a:off x="1387" y="1917"/>
              <a:ext cx="159" cy="159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chemeClr val="accent2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>
                  <a:solidFill>
                    <a:srgbClr val="0000FF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cs-CZ" altLang="cs-CZ" sz="2400"/>
            </a:p>
          </p:txBody>
        </p:sp>
        <p:sp>
          <p:nvSpPr>
            <p:cNvPr id="19520" name="Oval 47"/>
            <p:cNvSpPr>
              <a:spLocks noChangeArrowheads="1"/>
            </p:cNvSpPr>
            <p:nvPr/>
          </p:nvSpPr>
          <p:spPr bwMode="auto">
            <a:xfrm>
              <a:off x="1387" y="2197"/>
              <a:ext cx="159" cy="159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chemeClr val="accent2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>
                  <a:solidFill>
                    <a:srgbClr val="0000FF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cs-CZ" altLang="cs-CZ" sz="2400"/>
            </a:p>
          </p:txBody>
        </p:sp>
        <p:sp>
          <p:nvSpPr>
            <p:cNvPr id="19521" name="Oval 48"/>
            <p:cNvSpPr>
              <a:spLocks noChangeArrowheads="1"/>
            </p:cNvSpPr>
            <p:nvPr/>
          </p:nvSpPr>
          <p:spPr bwMode="auto">
            <a:xfrm>
              <a:off x="1755" y="1360"/>
              <a:ext cx="159" cy="159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chemeClr val="accent2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>
                  <a:solidFill>
                    <a:srgbClr val="0000FF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cs-CZ" altLang="cs-CZ" sz="2400"/>
            </a:p>
          </p:txBody>
        </p:sp>
        <p:sp>
          <p:nvSpPr>
            <p:cNvPr id="19522" name="Oval 49"/>
            <p:cNvSpPr>
              <a:spLocks noChangeArrowheads="1"/>
            </p:cNvSpPr>
            <p:nvPr/>
          </p:nvSpPr>
          <p:spPr bwMode="auto">
            <a:xfrm>
              <a:off x="1755" y="1637"/>
              <a:ext cx="159" cy="159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chemeClr val="accent2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>
                  <a:solidFill>
                    <a:srgbClr val="0000FF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cs-CZ" altLang="cs-CZ" sz="2400"/>
            </a:p>
          </p:txBody>
        </p:sp>
        <p:sp>
          <p:nvSpPr>
            <p:cNvPr id="19523" name="Oval 50"/>
            <p:cNvSpPr>
              <a:spLocks noChangeArrowheads="1"/>
            </p:cNvSpPr>
            <p:nvPr/>
          </p:nvSpPr>
          <p:spPr bwMode="auto">
            <a:xfrm>
              <a:off x="1755" y="1917"/>
              <a:ext cx="159" cy="159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chemeClr val="accent2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>
                  <a:solidFill>
                    <a:srgbClr val="0000FF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cs-CZ" altLang="cs-CZ" sz="2400"/>
            </a:p>
          </p:txBody>
        </p:sp>
        <p:sp>
          <p:nvSpPr>
            <p:cNvPr id="19524" name="Oval 51"/>
            <p:cNvSpPr>
              <a:spLocks noChangeArrowheads="1"/>
            </p:cNvSpPr>
            <p:nvPr/>
          </p:nvSpPr>
          <p:spPr bwMode="auto">
            <a:xfrm>
              <a:off x="1755" y="2197"/>
              <a:ext cx="159" cy="159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chemeClr val="accent2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>
                  <a:solidFill>
                    <a:srgbClr val="0000FF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cs-CZ" altLang="cs-CZ" sz="2400"/>
            </a:p>
          </p:txBody>
        </p:sp>
        <p:sp>
          <p:nvSpPr>
            <p:cNvPr id="19525" name="Oval 52"/>
            <p:cNvSpPr>
              <a:spLocks noChangeArrowheads="1"/>
            </p:cNvSpPr>
            <p:nvPr/>
          </p:nvSpPr>
          <p:spPr bwMode="auto">
            <a:xfrm>
              <a:off x="2123" y="1360"/>
              <a:ext cx="159" cy="159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chemeClr val="accent2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>
                  <a:solidFill>
                    <a:srgbClr val="0000FF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cs-CZ" altLang="cs-CZ" sz="2400"/>
            </a:p>
          </p:txBody>
        </p:sp>
        <p:sp>
          <p:nvSpPr>
            <p:cNvPr id="19526" name="Oval 53"/>
            <p:cNvSpPr>
              <a:spLocks noChangeArrowheads="1"/>
            </p:cNvSpPr>
            <p:nvPr/>
          </p:nvSpPr>
          <p:spPr bwMode="auto">
            <a:xfrm>
              <a:off x="2123" y="1637"/>
              <a:ext cx="159" cy="159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chemeClr val="accent2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>
                  <a:solidFill>
                    <a:srgbClr val="0000FF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cs-CZ" altLang="cs-CZ" sz="2400"/>
            </a:p>
          </p:txBody>
        </p:sp>
        <p:sp>
          <p:nvSpPr>
            <p:cNvPr id="19527" name="Oval 54"/>
            <p:cNvSpPr>
              <a:spLocks noChangeArrowheads="1"/>
            </p:cNvSpPr>
            <p:nvPr/>
          </p:nvSpPr>
          <p:spPr bwMode="auto">
            <a:xfrm>
              <a:off x="2123" y="1917"/>
              <a:ext cx="159" cy="159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chemeClr val="accent2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>
                  <a:solidFill>
                    <a:srgbClr val="0000FF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cs-CZ" altLang="cs-CZ" sz="2400"/>
            </a:p>
          </p:txBody>
        </p:sp>
        <p:sp>
          <p:nvSpPr>
            <p:cNvPr id="19528" name="Oval 55"/>
            <p:cNvSpPr>
              <a:spLocks noChangeArrowheads="1"/>
            </p:cNvSpPr>
            <p:nvPr/>
          </p:nvSpPr>
          <p:spPr bwMode="auto">
            <a:xfrm>
              <a:off x="2123" y="2197"/>
              <a:ext cx="159" cy="159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chemeClr val="accent2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>
                  <a:solidFill>
                    <a:srgbClr val="0000FF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cs-CZ" altLang="cs-CZ" sz="2400"/>
            </a:p>
          </p:txBody>
        </p:sp>
        <p:sp>
          <p:nvSpPr>
            <p:cNvPr id="19529" name="Oval 56"/>
            <p:cNvSpPr>
              <a:spLocks noChangeArrowheads="1"/>
            </p:cNvSpPr>
            <p:nvPr/>
          </p:nvSpPr>
          <p:spPr bwMode="auto">
            <a:xfrm>
              <a:off x="2491" y="1360"/>
              <a:ext cx="159" cy="159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chemeClr val="accent2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>
                  <a:solidFill>
                    <a:srgbClr val="0000FF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cs-CZ" altLang="cs-CZ" sz="2400"/>
            </a:p>
          </p:txBody>
        </p:sp>
        <p:sp>
          <p:nvSpPr>
            <p:cNvPr id="19530" name="Oval 57"/>
            <p:cNvSpPr>
              <a:spLocks noChangeArrowheads="1"/>
            </p:cNvSpPr>
            <p:nvPr/>
          </p:nvSpPr>
          <p:spPr bwMode="auto">
            <a:xfrm>
              <a:off x="2491" y="1637"/>
              <a:ext cx="159" cy="159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chemeClr val="accent2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>
                  <a:solidFill>
                    <a:srgbClr val="0000FF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cs-CZ" altLang="cs-CZ" sz="2400"/>
            </a:p>
          </p:txBody>
        </p:sp>
        <p:sp>
          <p:nvSpPr>
            <p:cNvPr id="19531" name="Oval 58"/>
            <p:cNvSpPr>
              <a:spLocks noChangeArrowheads="1"/>
            </p:cNvSpPr>
            <p:nvPr/>
          </p:nvSpPr>
          <p:spPr bwMode="auto">
            <a:xfrm>
              <a:off x="2491" y="1917"/>
              <a:ext cx="159" cy="159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chemeClr val="accent2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>
                  <a:solidFill>
                    <a:srgbClr val="0000FF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cs-CZ" altLang="cs-CZ" sz="2400"/>
            </a:p>
          </p:txBody>
        </p:sp>
        <p:sp>
          <p:nvSpPr>
            <p:cNvPr id="19532" name="Oval 59"/>
            <p:cNvSpPr>
              <a:spLocks noChangeArrowheads="1"/>
            </p:cNvSpPr>
            <p:nvPr/>
          </p:nvSpPr>
          <p:spPr bwMode="auto">
            <a:xfrm>
              <a:off x="2491" y="2197"/>
              <a:ext cx="159" cy="159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chemeClr val="accent2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>
                  <a:solidFill>
                    <a:srgbClr val="0000FF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cs-CZ" altLang="cs-CZ" sz="2400"/>
            </a:p>
          </p:txBody>
        </p:sp>
        <p:sp>
          <p:nvSpPr>
            <p:cNvPr id="19533" name="Oval 60"/>
            <p:cNvSpPr>
              <a:spLocks noChangeArrowheads="1"/>
            </p:cNvSpPr>
            <p:nvPr/>
          </p:nvSpPr>
          <p:spPr bwMode="auto">
            <a:xfrm>
              <a:off x="2859" y="1360"/>
              <a:ext cx="159" cy="159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chemeClr val="accent2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>
                  <a:solidFill>
                    <a:srgbClr val="0000FF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cs-CZ" altLang="cs-CZ" sz="2400"/>
            </a:p>
          </p:txBody>
        </p:sp>
        <p:sp>
          <p:nvSpPr>
            <p:cNvPr id="19534" name="Oval 61"/>
            <p:cNvSpPr>
              <a:spLocks noChangeArrowheads="1"/>
            </p:cNvSpPr>
            <p:nvPr/>
          </p:nvSpPr>
          <p:spPr bwMode="auto">
            <a:xfrm>
              <a:off x="2859" y="1637"/>
              <a:ext cx="159" cy="159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chemeClr val="accent2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>
                  <a:solidFill>
                    <a:srgbClr val="0000FF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cs-CZ" altLang="cs-CZ" sz="2400"/>
            </a:p>
          </p:txBody>
        </p:sp>
        <p:sp>
          <p:nvSpPr>
            <p:cNvPr id="19535" name="Oval 62"/>
            <p:cNvSpPr>
              <a:spLocks noChangeArrowheads="1"/>
            </p:cNvSpPr>
            <p:nvPr/>
          </p:nvSpPr>
          <p:spPr bwMode="auto">
            <a:xfrm>
              <a:off x="2859" y="1917"/>
              <a:ext cx="159" cy="159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chemeClr val="accent2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>
                  <a:solidFill>
                    <a:srgbClr val="0000FF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cs-CZ" altLang="cs-CZ" sz="2400"/>
            </a:p>
          </p:txBody>
        </p:sp>
        <p:sp>
          <p:nvSpPr>
            <p:cNvPr id="19536" name="Oval 63"/>
            <p:cNvSpPr>
              <a:spLocks noChangeArrowheads="1"/>
            </p:cNvSpPr>
            <p:nvPr/>
          </p:nvSpPr>
          <p:spPr bwMode="auto">
            <a:xfrm>
              <a:off x="2859" y="2197"/>
              <a:ext cx="159" cy="159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chemeClr val="accent2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>
                  <a:solidFill>
                    <a:srgbClr val="0000FF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cs-CZ" altLang="cs-CZ" sz="2400"/>
            </a:p>
          </p:txBody>
        </p:sp>
      </p:grpSp>
      <p:grpSp>
        <p:nvGrpSpPr>
          <p:cNvPr id="200794" name="Group 90"/>
          <p:cNvGrpSpPr>
            <a:grpSpLocks/>
          </p:cNvGrpSpPr>
          <p:nvPr/>
        </p:nvGrpSpPr>
        <p:grpSpPr bwMode="auto">
          <a:xfrm>
            <a:off x="1920875" y="2405063"/>
            <a:ext cx="2752725" cy="1544637"/>
            <a:chOff x="1336" y="1371"/>
            <a:chExt cx="1734" cy="973"/>
          </a:xfrm>
        </p:grpSpPr>
        <p:grpSp>
          <p:nvGrpSpPr>
            <p:cNvPr id="19492" name="Group 69"/>
            <p:cNvGrpSpPr>
              <a:grpSpLocks/>
            </p:cNvGrpSpPr>
            <p:nvPr/>
          </p:nvGrpSpPr>
          <p:grpSpPr bwMode="auto">
            <a:xfrm>
              <a:off x="1336" y="1371"/>
              <a:ext cx="264" cy="971"/>
              <a:chOff x="1336" y="1371"/>
              <a:chExt cx="264" cy="971"/>
            </a:xfrm>
          </p:grpSpPr>
          <p:sp>
            <p:nvSpPr>
              <p:cNvPr id="19513" name="Oval 64"/>
              <p:cNvSpPr>
                <a:spLocks noChangeArrowheads="1"/>
              </p:cNvSpPr>
              <p:nvPr/>
            </p:nvSpPr>
            <p:spPr bwMode="auto">
              <a:xfrm>
                <a:off x="1336" y="1371"/>
                <a:ext cx="264" cy="137"/>
              </a:xfrm>
              <a:prstGeom prst="ellipse">
                <a:avLst/>
              </a:prstGeom>
              <a:gradFill rotWithShape="1">
                <a:gsLst>
                  <a:gs pos="0">
                    <a:schemeClr val="accent2"/>
                  </a:gs>
                  <a:gs pos="100000">
                    <a:srgbClr val="FF000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>
                    <a:solidFill>
                      <a:srgbClr val="0000FF"/>
                    </a:solidFill>
                    <a:round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cs-CZ" altLang="cs-CZ" sz="2400"/>
              </a:p>
            </p:txBody>
          </p:sp>
          <p:sp>
            <p:nvSpPr>
              <p:cNvPr id="19514" name="Oval 66"/>
              <p:cNvSpPr>
                <a:spLocks noChangeArrowheads="1"/>
              </p:cNvSpPr>
              <p:nvPr/>
            </p:nvSpPr>
            <p:spPr bwMode="auto">
              <a:xfrm>
                <a:off x="1336" y="1649"/>
                <a:ext cx="264" cy="137"/>
              </a:xfrm>
              <a:prstGeom prst="ellipse">
                <a:avLst/>
              </a:prstGeom>
              <a:gradFill rotWithShape="1">
                <a:gsLst>
                  <a:gs pos="0">
                    <a:schemeClr val="accent2"/>
                  </a:gs>
                  <a:gs pos="100000">
                    <a:srgbClr val="FF000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>
                    <a:solidFill>
                      <a:srgbClr val="0000FF"/>
                    </a:solidFill>
                    <a:round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cs-CZ" altLang="cs-CZ" sz="2400"/>
              </a:p>
            </p:txBody>
          </p:sp>
          <p:sp>
            <p:nvSpPr>
              <p:cNvPr id="19515" name="Oval 67"/>
              <p:cNvSpPr>
                <a:spLocks noChangeArrowheads="1"/>
              </p:cNvSpPr>
              <p:nvPr/>
            </p:nvSpPr>
            <p:spPr bwMode="auto">
              <a:xfrm>
                <a:off x="1336" y="1927"/>
                <a:ext cx="264" cy="137"/>
              </a:xfrm>
              <a:prstGeom prst="ellipse">
                <a:avLst/>
              </a:prstGeom>
              <a:gradFill rotWithShape="1">
                <a:gsLst>
                  <a:gs pos="0">
                    <a:schemeClr val="accent2"/>
                  </a:gs>
                  <a:gs pos="100000">
                    <a:srgbClr val="FF000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>
                    <a:solidFill>
                      <a:srgbClr val="0000FF"/>
                    </a:solidFill>
                    <a:round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cs-CZ" altLang="cs-CZ" sz="2400"/>
              </a:p>
            </p:txBody>
          </p:sp>
          <p:sp>
            <p:nvSpPr>
              <p:cNvPr id="19516" name="Oval 68"/>
              <p:cNvSpPr>
                <a:spLocks noChangeArrowheads="1"/>
              </p:cNvSpPr>
              <p:nvPr/>
            </p:nvSpPr>
            <p:spPr bwMode="auto">
              <a:xfrm>
                <a:off x="1336" y="2205"/>
                <a:ext cx="264" cy="137"/>
              </a:xfrm>
              <a:prstGeom prst="ellipse">
                <a:avLst/>
              </a:prstGeom>
              <a:gradFill rotWithShape="1">
                <a:gsLst>
                  <a:gs pos="0">
                    <a:schemeClr val="accent2"/>
                  </a:gs>
                  <a:gs pos="100000">
                    <a:srgbClr val="FF000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>
                    <a:solidFill>
                      <a:srgbClr val="0000FF"/>
                    </a:solidFill>
                    <a:round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cs-CZ" altLang="cs-CZ" sz="2400"/>
              </a:p>
            </p:txBody>
          </p:sp>
        </p:grpSp>
        <p:grpSp>
          <p:nvGrpSpPr>
            <p:cNvPr id="19493" name="Group 70"/>
            <p:cNvGrpSpPr>
              <a:grpSpLocks/>
            </p:cNvGrpSpPr>
            <p:nvPr/>
          </p:nvGrpSpPr>
          <p:grpSpPr bwMode="auto">
            <a:xfrm>
              <a:off x="1704" y="1371"/>
              <a:ext cx="264" cy="971"/>
              <a:chOff x="1336" y="1371"/>
              <a:chExt cx="264" cy="971"/>
            </a:xfrm>
          </p:grpSpPr>
          <p:sp>
            <p:nvSpPr>
              <p:cNvPr id="19509" name="Oval 71"/>
              <p:cNvSpPr>
                <a:spLocks noChangeArrowheads="1"/>
              </p:cNvSpPr>
              <p:nvPr/>
            </p:nvSpPr>
            <p:spPr bwMode="auto">
              <a:xfrm>
                <a:off x="1336" y="1371"/>
                <a:ext cx="264" cy="137"/>
              </a:xfrm>
              <a:prstGeom prst="ellipse">
                <a:avLst/>
              </a:prstGeom>
              <a:gradFill rotWithShape="1">
                <a:gsLst>
                  <a:gs pos="0">
                    <a:schemeClr val="accent2"/>
                  </a:gs>
                  <a:gs pos="100000">
                    <a:srgbClr val="FF000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>
                    <a:solidFill>
                      <a:srgbClr val="0000FF"/>
                    </a:solidFill>
                    <a:round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cs-CZ" altLang="cs-CZ" sz="2400"/>
              </a:p>
            </p:txBody>
          </p:sp>
          <p:sp>
            <p:nvSpPr>
              <p:cNvPr id="19510" name="Oval 72"/>
              <p:cNvSpPr>
                <a:spLocks noChangeArrowheads="1"/>
              </p:cNvSpPr>
              <p:nvPr/>
            </p:nvSpPr>
            <p:spPr bwMode="auto">
              <a:xfrm>
                <a:off x="1336" y="1649"/>
                <a:ext cx="264" cy="137"/>
              </a:xfrm>
              <a:prstGeom prst="ellipse">
                <a:avLst/>
              </a:prstGeom>
              <a:gradFill rotWithShape="1">
                <a:gsLst>
                  <a:gs pos="0">
                    <a:schemeClr val="accent2"/>
                  </a:gs>
                  <a:gs pos="100000">
                    <a:srgbClr val="FF000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>
                    <a:solidFill>
                      <a:srgbClr val="0000FF"/>
                    </a:solidFill>
                    <a:round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cs-CZ" altLang="cs-CZ" sz="2400"/>
              </a:p>
            </p:txBody>
          </p:sp>
          <p:sp>
            <p:nvSpPr>
              <p:cNvPr id="19511" name="Oval 73"/>
              <p:cNvSpPr>
                <a:spLocks noChangeArrowheads="1"/>
              </p:cNvSpPr>
              <p:nvPr/>
            </p:nvSpPr>
            <p:spPr bwMode="auto">
              <a:xfrm>
                <a:off x="1336" y="1927"/>
                <a:ext cx="264" cy="137"/>
              </a:xfrm>
              <a:prstGeom prst="ellipse">
                <a:avLst/>
              </a:prstGeom>
              <a:gradFill rotWithShape="1">
                <a:gsLst>
                  <a:gs pos="0">
                    <a:schemeClr val="accent2"/>
                  </a:gs>
                  <a:gs pos="100000">
                    <a:srgbClr val="FF000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>
                    <a:solidFill>
                      <a:srgbClr val="0000FF"/>
                    </a:solidFill>
                    <a:round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cs-CZ" altLang="cs-CZ" sz="2400"/>
              </a:p>
            </p:txBody>
          </p:sp>
          <p:sp>
            <p:nvSpPr>
              <p:cNvPr id="19512" name="Oval 74"/>
              <p:cNvSpPr>
                <a:spLocks noChangeArrowheads="1"/>
              </p:cNvSpPr>
              <p:nvPr/>
            </p:nvSpPr>
            <p:spPr bwMode="auto">
              <a:xfrm>
                <a:off x="1336" y="2205"/>
                <a:ext cx="264" cy="137"/>
              </a:xfrm>
              <a:prstGeom prst="ellipse">
                <a:avLst/>
              </a:prstGeom>
              <a:gradFill rotWithShape="1">
                <a:gsLst>
                  <a:gs pos="0">
                    <a:schemeClr val="accent2"/>
                  </a:gs>
                  <a:gs pos="100000">
                    <a:srgbClr val="FF000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>
                    <a:solidFill>
                      <a:srgbClr val="0000FF"/>
                    </a:solidFill>
                    <a:round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cs-CZ" altLang="cs-CZ" sz="2400"/>
              </a:p>
            </p:txBody>
          </p:sp>
        </p:grpSp>
        <p:grpSp>
          <p:nvGrpSpPr>
            <p:cNvPr id="19494" name="Group 75"/>
            <p:cNvGrpSpPr>
              <a:grpSpLocks/>
            </p:cNvGrpSpPr>
            <p:nvPr/>
          </p:nvGrpSpPr>
          <p:grpSpPr bwMode="auto">
            <a:xfrm>
              <a:off x="2072" y="1371"/>
              <a:ext cx="264" cy="971"/>
              <a:chOff x="1336" y="1371"/>
              <a:chExt cx="264" cy="971"/>
            </a:xfrm>
          </p:grpSpPr>
          <p:sp>
            <p:nvSpPr>
              <p:cNvPr id="19505" name="Oval 76"/>
              <p:cNvSpPr>
                <a:spLocks noChangeArrowheads="1"/>
              </p:cNvSpPr>
              <p:nvPr/>
            </p:nvSpPr>
            <p:spPr bwMode="auto">
              <a:xfrm>
                <a:off x="1336" y="1371"/>
                <a:ext cx="264" cy="137"/>
              </a:xfrm>
              <a:prstGeom prst="ellipse">
                <a:avLst/>
              </a:prstGeom>
              <a:gradFill rotWithShape="1">
                <a:gsLst>
                  <a:gs pos="0">
                    <a:schemeClr val="accent2"/>
                  </a:gs>
                  <a:gs pos="100000">
                    <a:srgbClr val="FF000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>
                    <a:solidFill>
                      <a:srgbClr val="0000FF"/>
                    </a:solidFill>
                    <a:round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cs-CZ" altLang="cs-CZ" sz="2400"/>
              </a:p>
            </p:txBody>
          </p:sp>
          <p:sp>
            <p:nvSpPr>
              <p:cNvPr id="19506" name="Oval 77"/>
              <p:cNvSpPr>
                <a:spLocks noChangeArrowheads="1"/>
              </p:cNvSpPr>
              <p:nvPr/>
            </p:nvSpPr>
            <p:spPr bwMode="auto">
              <a:xfrm>
                <a:off x="1336" y="1649"/>
                <a:ext cx="264" cy="137"/>
              </a:xfrm>
              <a:prstGeom prst="ellipse">
                <a:avLst/>
              </a:prstGeom>
              <a:gradFill rotWithShape="1">
                <a:gsLst>
                  <a:gs pos="0">
                    <a:schemeClr val="accent2"/>
                  </a:gs>
                  <a:gs pos="100000">
                    <a:srgbClr val="FF000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>
                    <a:solidFill>
                      <a:srgbClr val="0000FF"/>
                    </a:solidFill>
                    <a:round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cs-CZ" altLang="cs-CZ" sz="2400"/>
              </a:p>
            </p:txBody>
          </p:sp>
          <p:sp>
            <p:nvSpPr>
              <p:cNvPr id="19507" name="Oval 78"/>
              <p:cNvSpPr>
                <a:spLocks noChangeArrowheads="1"/>
              </p:cNvSpPr>
              <p:nvPr/>
            </p:nvSpPr>
            <p:spPr bwMode="auto">
              <a:xfrm>
                <a:off x="1336" y="1927"/>
                <a:ext cx="264" cy="137"/>
              </a:xfrm>
              <a:prstGeom prst="ellipse">
                <a:avLst/>
              </a:prstGeom>
              <a:gradFill rotWithShape="1">
                <a:gsLst>
                  <a:gs pos="0">
                    <a:schemeClr val="accent2"/>
                  </a:gs>
                  <a:gs pos="100000">
                    <a:srgbClr val="FF000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>
                    <a:solidFill>
                      <a:srgbClr val="0000FF"/>
                    </a:solidFill>
                    <a:round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cs-CZ" altLang="cs-CZ" sz="2400"/>
              </a:p>
            </p:txBody>
          </p:sp>
          <p:sp>
            <p:nvSpPr>
              <p:cNvPr id="19508" name="Oval 79"/>
              <p:cNvSpPr>
                <a:spLocks noChangeArrowheads="1"/>
              </p:cNvSpPr>
              <p:nvPr/>
            </p:nvSpPr>
            <p:spPr bwMode="auto">
              <a:xfrm>
                <a:off x="1336" y="2205"/>
                <a:ext cx="264" cy="137"/>
              </a:xfrm>
              <a:prstGeom prst="ellipse">
                <a:avLst/>
              </a:prstGeom>
              <a:gradFill rotWithShape="1">
                <a:gsLst>
                  <a:gs pos="0">
                    <a:schemeClr val="accent2"/>
                  </a:gs>
                  <a:gs pos="100000">
                    <a:srgbClr val="FF000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>
                    <a:solidFill>
                      <a:srgbClr val="0000FF"/>
                    </a:solidFill>
                    <a:round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cs-CZ" altLang="cs-CZ" sz="2400"/>
              </a:p>
            </p:txBody>
          </p:sp>
        </p:grpSp>
        <p:grpSp>
          <p:nvGrpSpPr>
            <p:cNvPr id="19495" name="Group 80"/>
            <p:cNvGrpSpPr>
              <a:grpSpLocks/>
            </p:cNvGrpSpPr>
            <p:nvPr/>
          </p:nvGrpSpPr>
          <p:grpSpPr bwMode="auto">
            <a:xfrm>
              <a:off x="2442" y="1371"/>
              <a:ext cx="264" cy="971"/>
              <a:chOff x="1336" y="1371"/>
              <a:chExt cx="264" cy="971"/>
            </a:xfrm>
          </p:grpSpPr>
          <p:sp>
            <p:nvSpPr>
              <p:cNvPr id="19501" name="Oval 81"/>
              <p:cNvSpPr>
                <a:spLocks noChangeArrowheads="1"/>
              </p:cNvSpPr>
              <p:nvPr/>
            </p:nvSpPr>
            <p:spPr bwMode="auto">
              <a:xfrm>
                <a:off x="1336" y="1371"/>
                <a:ext cx="264" cy="137"/>
              </a:xfrm>
              <a:prstGeom prst="ellipse">
                <a:avLst/>
              </a:prstGeom>
              <a:gradFill rotWithShape="1">
                <a:gsLst>
                  <a:gs pos="0">
                    <a:schemeClr val="accent2"/>
                  </a:gs>
                  <a:gs pos="100000">
                    <a:srgbClr val="FF000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>
                    <a:solidFill>
                      <a:srgbClr val="0000FF"/>
                    </a:solidFill>
                    <a:round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cs-CZ" altLang="cs-CZ" sz="2400"/>
              </a:p>
            </p:txBody>
          </p:sp>
          <p:sp>
            <p:nvSpPr>
              <p:cNvPr id="19502" name="Oval 82"/>
              <p:cNvSpPr>
                <a:spLocks noChangeArrowheads="1"/>
              </p:cNvSpPr>
              <p:nvPr/>
            </p:nvSpPr>
            <p:spPr bwMode="auto">
              <a:xfrm>
                <a:off x="1336" y="1649"/>
                <a:ext cx="264" cy="137"/>
              </a:xfrm>
              <a:prstGeom prst="ellipse">
                <a:avLst/>
              </a:prstGeom>
              <a:gradFill rotWithShape="1">
                <a:gsLst>
                  <a:gs pos="0">
                    <a:schemeClr val="accent2"/>
                  </a:gs>
                  <a:gs pos="100000">
                    <a:srgbClr val="FF000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>
                    <a:solidFill>
                      <a:srgbClr val="0000FF"/>
                    </a:solidFill>
                    <a:round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cs-CZ" altLang="cs-CZ" sz="2400"/>
              </a:p>
            </p:txBody>
          </p:sp>
          <p:sp>
            <p:nvSpPr>
              <p:cNvPr id="19503" name="Oval 83"/>
              <p:cNvSpPr>
                <a:spLocks noChangeArrowheads="1"/>
              </p:cNvSpPr>
              <p:nvPr/>
            </p:nvSpPr>
            <p:spPr bwMode="auto">
              <a:xfrm>
                <a:off x="1336" y="1927"/>
                <a:ext cx="264" cy="137"/>
              </a:xfrm>
              <a:prstGeom prst="ellipse">
                <a:avLst/>
              </a:prstGeom>
              <a:gradFill rotWithShape="1">
                <a:gsLst>
                  <a:gs pos="0">
                    <a:schemeClr val="accent2"/>
                  </a:gs>
                  <a:gs pos="100000">
                    <a:srgbClr val="FF000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>
                    <a:solidFill>
                      <a:srgbClr val="0000FF"/>
                    </a:solidFill>
                    <a:round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cs-CZ" altLang="cs-CZ" sz="2400"/>
              </a:p>
            </p:txBody>
          </p:sp>
          <p:sp>
            <p:nvSpPr>
              <p:cNvPr id="19504" name="Oval 84"/>
              <p:cNvSpPr>
                <a:spLocks noChangeArrowheads="1"/>
              </p:cNvSpPr>
              <p:nvPr/>
            </p:nvSpPr>
            <p:spPr bwMode="auto">
              <a:xfrm>
                <a:off x="1336" y="2205"/>
                <a:ext cx="264" cy="137"/>
              </a:xfrm>
              <a:prstGeom prst="ellipse">
                <a:avLst/>
              </a:prstGeom>
              <a:gradFill rotWithShape="1">
                <a:gsLst>
                  <a:gs pos="0">
                    <a:schemeClr val="accent2"/>
                  </a:gs>
                  <a:gs pos="100000">
                    <a:srgbClr val="FF000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>
                    <a:solidFill>
                      <a:srgbClr val="0000FF"/>
                    </a:solidFill>
                    <a:round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cs-CZ" altLang="cs-CZ" sz="2400"/>
              </a:p>
            </p:txBody>
          </p:sp>
        </p:grpSp>
        <p:grpSp>
          <p:nvGrpSpPr>
            <p:cNvPr id="19496" name="Group 85"/>
            <p:cNvGrpSpPr>
              <a:grpSpLocks/>
            </p:cNvGrpSpPr>
            <p:nvPr/>
          </p:nvGrpSpPr>
          <p:grpSpPr bwMode="auto">
            <a:xfrm>
              <a:off x="2806" y="1373"/>
              <a:ext cx="264" cy="971"/>
              <a:chOff x="1336" y="1371"/>
              <a:chExt cx="264" cy="971"/>
            </a:xfrm>
          </p:grpSpPr>
          <p:sp>
            <p:nvSpPr>
              <p:cNvPr id="19497" name="Oval 86"/>
              <p:cNvSpPr>
                <a:spLocks noChangeArrowheads="1"/>
              </p:cNvSpPr>
              <p:nvPr/>
            </p:nvSpPr>
            <p:spPr bwMode="auto">
              <a:xfrm>
                <a:off x="1336" y="1371"/>
                <a:ext cx="264" cy="137"/>
              </a:xfrm>
              <a:prstGeom prst="ellipse">
                <a:avLst/>
              </a:prstGeom>
              <a:gradFill rotWithShape="1">
                <a:gsLst>
                  <a:gs pos="0">
                    <a:schemeClr val="accent2"/>
                  </a:gs>
                  <a:gs pos="100000">
                    <a:srgbClr val="FF000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>
                    <a:solidFill>
                      <a:srgbClr val="0000FF"/>
                    </a:solidFill>
                    <a:round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cs-CZ" altLang="cs-CZ" sz="2400"/>
              </a:p>
            </p:txBody>
          </p:sp>
          <p:sp>
            <p:nvSpPr>
              <p:cNvPr id="19498" name="Oval 87"/>
              <p:cNvSpPr>
                <a:spLocks noChangeArrowheads="1"/>
              </p:cNvSpPr>
              <p:nvPr/>
            </p:nvSpPr>
            <p:spPr bwMode="auto">
              <a:xfrm>
                <a:off x="1336" y="1649"/>
                <a:ext cx="264" cy="137"/>
              </a:xfrm>
              <a:prstGeom prst="ellipse">
                <a:avLst/>
              </a:prstGeom>
              <a:gradFill rotWithShape="1">
                <a:gsLst>
                  <a:gs pos="0">
                    <a:schemeClr val="accent2"/>
                  </a:gs>
                  <a:gs pos="100000">
                    <a:srgbClr val="FF000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>
                    <a:solidFill>
                      <a:srgbClr val="0000FF"/>
                    </a:solidFill>
                    <a:round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cs-CZ" altLang="cs-CZ" sz="2400"/>
              </a:p>
            </p:txBody>
          </p:sp>
          <p:sp>
            <p:nvSpPr>
              <p:cNvPr id="19499" name="Oval 88"/>
              <p:cNvSpPr>
                <a:spLocks noChangeArrowheads="1"/>
              </p:cNvSpPr>
              <p:nvPr/>
            </p:nvSpPr>
            <p:spPr bwMode="auto">
              <a:xfrm>
                <a:off x="1336" y="1927"/>
                <a:ext cx="264" cy="137"/>
              </a:xfrm>
              <a:prstGeom prst="ellipse">
                <a:avLst/>
              </a:prstGeom>
              <a:gradFill rotWithShape="1">
                <a:gsLst>
                  <a:gs pos="0">
                    <a:schemeClr val="accent2"/>
                  </a:gs>
                  <a:gs pos="100000">
                    <a:srgbClr val="FF000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>
                    <a:solidFill>
                      <a:srgbClr val="0000FF"/>
                    </a:solidFill>
                    <a:round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cs-CZ" altLang="cs-CZ" sz="2400"/>
              </a:p>
            </p:txBody>
          </p:sp>
          <p:sp>
            <p:nvSpPr>
              <p:cNvPr id="19500" name="Oval 89"/>
              <p:cNvSpPr>
                <a:spLocks noChangeArrowheads="1"/>
              </p:cNvSpPr>
              <p:nvPr/>
            </p:nvSpPr>
            <p:spPr bwMode="auto">
              <a:xfrm>
                <a:off x="1336" y="2205"/>
                <a:ext cx="264" cy="137"/>
              </a:xfrm>
              <a:prstGeom prst="ellipse">
                <a:avLst/>
              </a:prstGeom>
              <a:gradFill rotWithShape="1">
                <a:gsLst>
                  <a:gs pos="0">
                    <a:schemeClr val="accent2"/>
                  </a:gs>
                  <a:gs pos="100000">
                    <a:srgbClr val="FF000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>
                    <a:solidFill>
                      <a:srgbClr val="0000FF"/>
                    </a:solidFill>
                    <a:round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cs-CZ" altLang="cs-CZ" sz="2400"/>
              </a:p>
            </p:txBody>
          </p:sp>
        </p:grpSp>
      </p:grpSp>
      <p:grpSp>
        <p:nvGrpSpPr>
          <p:cNvPr id="200820" name="Group 116"/>
          <p:cNvGrpSpPr>
            <a:grpSpLocks/>
          </p:cNvGrpSpPr>
          <p:nvPr/>
        </p:nvGrpSpPr>
        <p:grpSpPr bwMode="auto">
          <a:xfrm>
            <a:off x="1874838" y="2332038"/>
            <a:ext cx="2859087" cy="1666875"/>
            <a:chOff x="1181" y="1325"/>
            <a:chExt cx="1801" cy="1050"/>
          </a:xfrm>
        </p:grpSpPr>
        <p:sp>
          <p:nvSpPr>
            <p:cNvPr id="19472" name="Text Box 19"/>
            <p:cNvSpPr txBox="1">
              <a:spLocks noChangeArrowheads="1"/>
            </p:cNvSpPr>
            <p:nvPr/>
          </p:nvSpPr>
          <p:spPr bwMode="auto">
            <a:xfrm>
              <a:off x="1181" y="1325"/>
              <a:ext cx="333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sk-SK" altLang="cs-CZ" sz="1600">
                  <a:solidFill>
                    <a:schemeClr val="bg1"/>
                  </a:solidFill>
                  <a:latin typeface="Arial Black" panose="020B0A04020102020204" pitchFamily="34" charset="0"/>
                </a:rPr>
                <a:t>-</a:t>
              </a:r>
              <a:r>
                <a:rPr lang="sk-SK" altLang="cs-CZ" sz="1300">
                  <a:solidFill>
                    <a:schemeClr val="bg1"/>
                  </a:solidFill>
                  <a:latin typeface="Arial Black" panose="020B0A04020102020204" pitchFamily="34" charset="0"/>
                </a:rPr>
                <a:t>   +</a:t>
              </a:r>
            </a:p>
          </p:txBody>
        </p:sp>
        <p:sp>
          <p:nvSpPr>
            <p:cNvPr id="19473" name="Text Box 97"/>
            <p:cNvSpPr txBox="1">
              <a:spLocks noChangeArrowheads="1"/>
            </p:cNvSpPr>
            <p:nvPr/>
          </p:nvSpPr>
          <p:spPr bwMode="auto">
            <a:xfrm>
              <a:off x="1181" y="1603"/>
              <a:ext cx="333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sk-SK" altLang="cs-CZ" sz="1600">
                  <a:solidFill>
                    <a:schemeClr val="bg1"/>
                  </a:solidFill>
                  <a:latin typeface="Arial Black" panose="020B0A04020102020204" pitchFamily="34" charset="0"/>
                </a:rPr>
                <a:t>-</a:t>
              </a:r>
              <a:r>
                <a:rPr lang="sk-SK" altLang="cs-CZ" sz="1300">
                  <a:solidFill>
                    <a:schemeClr val="bg1"/>
                  </a:solidFill>
                  <a:latin typeface="Arial Black" panose="020B0A04020102020204" pitchFamily="34" charset="0"/>
                </a:rPr>
                <a:t>   +</a:t>
              </a:r>
            </a:p>
          </p:txBody>
        </p:sp>
        <p:sp>
          <p:nvSpPr>
            <p:cNvPr id="19474" name="Text Box 98"/>
            <p:cNvSpPr txBox="1">
              <a:spLocks noChangeArrowheads="1"/>
            </p:cNvSpPr>
            <p:nvPr/>
          </p:nvSpPr>
          <p:spPr bwMode="auto">
            <a:xfrm>
              <a:off x="1181" y="1881"/>
              <a:ext cx="333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sk-SK" altLang="cs-CZ" sz="1600">
                  <a:solidFill>
                    <a:schemeClr val="bg1"/>
                  </a:solidFill>
                  <a:latin typeface="Arial Black" panose="020B0A04020102020204" pitchFamily="34" charset="0"/>
                </a:rPr>
                <a:t>-</a:t>
              </a:r>
              <a:r>
                <a:rPr lang="sk-SK" altLang="cs-CZ" sz="1300">
                  <a:solidFill>
                    <a:schemeClr val="bg1"/>
                  </a:solidFill>
                  <a:latin typeface="Arial Black" panose="020B0A04020102020204" pitchFamily="34" charset="0"/>
                </a:rPr>
                <a:t>   +</a:t>
              </a:r>
            </a:p>
          </p:txBody>
        </p:sp>
        <p:sp>
          <p:nvSpPr>
            <p:cNvPr id="19475" name="Text Box 99"/>
            <p:cNvSpPr txBox="1">
              <a:spLocks noChangeArrowheads="1"/>
            </p:cNvSpPr>
            <p:nvPr/>
          </p:nvSpPr>
          <p:spPr bwMode="auto">
            <a:xfrm>
              <a:off x="1181" y="2159"/>
              <a:ext cx="333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sk-SK" altLang="cs-CZ" sz="1600">
                  <a:solidFill>
                    <a:schemeClr val="bg1"/>
                  </a:solidFill>
                  <a:latin typeface="Arial Black" panose="020B0A04020102020204" pitchFamily="34" charset="0"/>
                </a:rPr>
                <a:t>-</a:t>
              </a:r>
              <a:r>
                <a:rPr lang="sk-SK" altLang="cs-CZ" sz="1300">
                  <a:solidFill>
                    <a:schemeClr val="bg1"/>
                  </a:solidFill>
                  <a:latin typeface="Arial Black" panose="020B0A04020102020204" pitchFamily="34" charset="0"/>
                </a:rPr>
                <a:t>   +</a:t>
              </a:r>
            </a:p>
          </p:txBody>
        </p:sp>
        <p:sp>
          <p:nvSpPr>
            <p:cNvPr id="19476" name="Text Box 100"/>
            <p:cNvSpPr txBox="1">
              <a:spLocks noChangeArrowheads="1"/>
            </p:cNvSpPr>
            <p:nvPr/>
          </p:nvSpPr>
          <p:spPr bwMode="auto">
            <a:xfrm>
              <a:off x="1545" y="1326"/>
              <a:ext cx="333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sk-SK" altLang="cs-CZ" sz="1600">
                  <a:solidFill>
                    <a:schemeClr val="bg1"/>
                  </a:solidFill>
                  <a:latin typeface="Arial Black" panose="020B0A04020102020204" pitchFamily="34" charset="0"/>
                </a:rPr>
                <a:t>-</a:t>
              </a:r>
              <a:r>
                <a:rPr lang="sk-SK" altLang="cs-CZ" sz="1300">
                  <a:solidFill>
                    <a:schemeClr val="bg1"/>
                  </a:solidFill>
                  <a:latin typeface="Arial Black" panose="020B0A04020102020204" pitchFamily="34" charset="0"/>
                </a:rPr>
                <a:t>   +</a:t>
              </a:r>
            </a:p>
          </p:txBody>
        </p:sp>
        <p:sp>
          <p:nvSpPr>
            <p:cNvPr id="19477" name="Text Box 101"/>
            <p:cNvSpPr txBox="1">
              <a:spLocks noChangeArrowheads="1"/>
            </p:cNvSpPr>
            <p:nvPr/>
          </p:nvSpPr>
          <p:spPr bwMode="auto">
            <a:xfrm>
              <a:off x="1545" y="1604"/>
              <a:ext cx="333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sk-SK" altLang="cs-CZ" sz="1600">
                  <a:solidFill>
                    <a:schemeClr val="bg1"/>
                  </a:solidFill>
                  <a:latin typeface="Arial Black" panose="020B0A04020102020204" pitchFamily="34" charset="0"/>
                </a:rPr>
                <a:t>-</a:t>
              </a:r>
              <a:r>
                <a:rPr lang="sk-SK" altLang="cs-CZ" sz="1300">
                  <a:solidFill>
                    <a:schemeClr val="bg1"/>
                  </a:solidFill>
                  <a:latin typeface="Arial Black" panose="020B0A04020102020204" pitchFamily="34" charset="0"/>
                </a:rPr>
                <a:t>   +</a:t>
              </a:r>
            </a:p>
          </p:txBody>
        </p:sp>
        <p:sp>
          <p:nvSpPr>
            <p:cNvPr id="19478" name="Text Box 102"/>
            <p:cNvSpPr txBox="1">
              <a:spLocks noChangeArrowheads="1"/>
            </p:cNvSpPr>
            <p:nvPr/>
          </p:nvSpPr>
          <p:spPr bwMode="auto">
            <a:xfrm>
              <a:off x="1545" y="1882"/>
              <a:ext cx="333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sk-SK" altLang="cs-CZ" sz="1600">
                  <a:solidFill>
                    <a:schemeClr val="bg1"/>
                  </a:solidFill>
                  <a:latin typeface="Arial Black" panose="020B0A04020102020204" pitchFamily="34" charset="0"/>
                </a:rPr>
                <a:t>-</a:t>
              </a:r>
              <a:r>
                <a:rPr lang="sk-SK" altLang="cs-CZ" sz="1300">
                  <a:solidFill>
                    <a:schemeClr val="bg1"/>
                  </a:solidFill>
                  <a:latin typeface="Arial Black" panose="020B0A04020102020204" pitchFamily="34" charset="0"/>
                </a:rPr>
                <a:t>   +</a:t>
              </a:r>
            </a:p>
          </p:txBody>
        </p:sp>
        <p:sp>
          <p:nvSpPr>
            <p:cNvPr id="19479" name="Text Box 103"/>
            <p:cNvSpPr txBox="1">
              <a:spLocks noChangeArrowheads="1"/>
            </p:cNvSpPr>
            <p:nvPr/>
          </p:nvSpPr>
          <p:spPr bwMode="auto">
            <a:xfrm>
              <a:off x="1545" y="2160"/>
              <a:ext cx="333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sk-SK" altLang="cs-CZ" sz="1600">
                  <a:solidFill>
                    <a:schemeClr val="bg1"/>
                  </a:solidFill>
                  <a:latin typeface="Arial Black" panose="020B0A04020102020204" pitchFamily="34" charset="0"/>
                </a:rPr>
                <a:t>-</a:t>
              </a:r>
              <a:r>
                <a:rPr lang="sk-SK" altLang="cs-CZ" sz="1300">
                  <a:solidFill>
                    <a:schemeClr val="bg1"/>
                  </a:solidFill>
                  <a:latin typeface="Arial Black" panose="020B0A04020102020204" pitchFamily="34" charset="0"/>
                </a:rPr>
                <a:t>   +</a:t>
              </a:r>
            </a:p>
          </p:txBody>
        </p:sp>
        <p:sp>
          <p:nvSpPr>
            <p:cNvPr id="19480" name="Text Box 104"/>
            <p:cNvSpPr txBox="1">
              <a:spLocks noChangeArrowheads="1"/>
            </p:cNvSpPr>
            <p:nvPr/>
          </p:nvSpPr>
          <p:spPr bwMode="auto">
            <a:xfrm>
              <a:off x="1909" y="1327"/>
              <a:ext cx="333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sk-SK" altLang="cs-CZ" sz="1600">
                  <a:solidFill>
                    <a:schemeClr val="bg1"/>
                  </a:solidFill>
                  <a:latin typeface="Arial Black" panose="020B0A04020102020204" pitchFamily="34" charset="0"/>
                </a:rPr>
                <a:t>-</a:t>
              </a:r>
              <a:r>
                <a:rPr lang="sk-SK" altLang="cs-CZ" sz="1300">
                  <a:solidFill>
                    <a:schemeClr val="bg1"/>
                  </a:solidFill>
                  <a:latin typeface="Arial Black" panose="020B0A04020102020204" pitchFamily="34" charset="0"/>
                </a:rPr>
                <a:t>   +</a:t>
              </a:r>
            </a:p>
          </p:txBody>
        </p:sp>
        <p:sp>
          <p:nvSpPr>
            <p:cNvPr id="19481" name="Text Box 105"/>
            <p:cNvSpPr txBox="1">
              <a:spLocks noChangeArrowheads="1"/>
            </p:cNvSpPr>
            <p:nvPr/>
          </p:nvSpPr>
          <p:spPr bwMode="auto">
            <a:xfrm>
              <a:off x="1909" y="1605"/>
              <a:ext cx="333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sk-SK" altLang="cs-CZ" sz="1600">
                  <a:solidFill>
                    <a:schemeClr val="bg1"/>
                  </a:solidFill>
                  <a:latin typeface="Arial Black" panose="020B0A04020102020204" pitchFamily="34" charset="0"/>
                </a:rPr>
                <a:t>-</a:t>
              </a:r>
              <a:r>
                <a:rPr lang="sk-SK" altLang="cs-CZ" sz="1300">
                  <a:solidFill>
                    <a:schemeClr val="bg1"/>
                  </a:solidFill>
                  <a:latin typeface="Arial Black" panose="020B0A04020102020204" pitchFamily="34" charset="0"/>
                </a:rPr>
                <a:t>   +</a:t>
              </a:r>
            </a:p>
          </p:txBody>
        </p:sp>
        <p:sp>
          <p:nvSpPr>
            <p:cNvPr id="19482" name="Text Box 106"/>
            <p:cNvSpPr txBox="1">
              <a:spLocks noChangeArrowheads="1"/>
            </p:cNvSpPr>
            <p:nvPr/>
          </p:nvSpPr>
          <p:spPr bwMode="auto">
            <a:xfrm>
              <a:off x="1909" y="1883"/>
              <a:ext cx="333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sk-SK" altLang="cs-CZ" sz="1600">
                  <a:solidFill>
                    <a:schemeClr val="bg1"/>
                  </a:solidFill>
                  <a:latin typeface="Arial Black" panose="020B0A04020102020204" pitchFamily="34" charset="0"/>
                </a:rPr>
                <a:t>-</a:t>
              </a:r>
              <a:r>
                <a:rPr lang="sk-SK" altLang="cs-CZ" sz="1300">
                  <a:solidFill>
                    <a:schemeClr val="bg1"/>
                  </a:solidFill>
                  <a:latin typeface="Arial Black" panose="020B0A04020102020204" pitchFamily="34" charset="0"/>
                </a:rPr>
                <a:t>   +</a:t>
              </a:r>
            </a:p>
          </p:txBody>
        </p:sp>
        <p:sp>
          <p:nvSpPr>
            <p:cNvPr id="19483" name="Text Box 107"/>
            <p:cNvSpPr txBox="1">
              <a:spLocks noChangeArrowheads="1"/>
            </p:cNvSpPr>
            <p:nvPr/>
          </p:nvSpPr>
          <p:spPr bwMode="auto">
            <a:xfrm>
              <a:off x="1909" y="2161"/>
              <a:ext cx="333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sk-SK" altLang="cs-CZ" sz="1600">
                  <a:solidFill>
                    <a:schemeClr val="bg1"/>
                  </a:solidFill>
                  <a:latin typeface="Arial Black" panose="020B0A04020102020204" pitchFamily="34" charset="0"/>
                </a:rPr>
                <a:t>-</a:t>
              </a:r>
              <a:r>
                <a:rPr lang="sk-SK" altLang="cs-CZ" sz="1300">
                  <a:solidFill>
                    <a:schemeClr val="bg1"/>
                  </a:solidFill>
                  <a:latin typeface="Arial Black" panose="020B0A04020102020204" pitchFamily="34" charset="0"/>
                </a:rPr>
                <a:t>   +</a:t>
              </a:r>
            </a:p>
          </p:txBody>
        </p:sp>
        <p:sp>
          <p:nvSpPr>
            <p:cNvPr id="19484" name="Text Box 108"/>
            <p:cNvSpPr txBox="1">
              <a:spLocks noChangeArrowheads="1"/>
            </p:cNvSpPr>
            <p:nvPr/>
          </p:nvSpPr>
          <p:spPr bwMode="auto">
            <a:xfrm>
              <a:off x="2279" y="1328"/>
              <a:ext cx="333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sk-SK" altLang="cs-CZ" sz="1600">
                  <a:solidFill>
                    <a:schemeClr val="bg1"/>
                  </a:solidFill>
                  <a:latin typeface="Arial Black" panose="020B0A04020102020204" pitchFamily="34" charset="0"/>
                </a:rPr>
                <a:t>-</a:t>
              </a:r>
              <a:r>
                <a:rPr lang="sk-SK" altLang="cs-CZ" sz="1300">
                  <a:solidFill>
                    <a:schemeClr val="bg1"/>
                  </a:solidFill>
                  <a:latin typeface="Arial Black" panose="020B0A04020102020204" pitchFamily="34" charset="0"/>
                </a:rPr>
                <a:t>   +</a:t>
              </a:r>
            </a:p>
          </p:txBody>
        </p:sp>
        <p:sp>
          <p:nvSpPr>
            <p:cNvPr id="19485" name="Text Box 109"/>
            <p:cNvSpPr txBox="1">
              <a:spLocks noChangeArrowheads="1"/>
            </p:cNvSpPr>
            <p:nvPr/>
          </p:nvSpPr>
          <p:spPr bwMode="auto">
            <a:xfrm>
              <a:off x="2279" y="1606"/>
              <a:ext cx="333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sk-SK" altLang="cs-CZ" sz="1600">
                  <a:solidFill>
                    <a:schemeClr val="bg1"/>
                  </a:solidFill>
                  <a:latin typeface="Arial Black" panose="020B0A04020102020204" pitchFamily="34" charset="0"/>
                </a:rPr>
                <a:t>-</a:t>
              </a:r>
              <a:r>
                <a:rPr lang="sk-SK" altLang="cs-CZ" sz="1300">
                  <a:solidFill>
                    <a:schemeClr val="bg1"/>
                  </a:solidFill>
                  <a:latin typeface="Arial Black" panose="020B0A04020102020204" pitchFamily="34" charset="0"/>
                </a:rPr>
                <a:t>   +</a:t>
              </a:r>
            </a:p>
          </p:txBody>
        </p:sp>
        <p:sp>
          <p:nvSpPr>
            <p:cNvPr id="19486" name="Text Box 110"/>
            <p:cNvSpPr txBox="1">
              <a:spLocks noChangeArrowheads="1"/>
            </p:cNvSpPr>
            <p:nvPr/>
          </p:nvSpPr>
          <p:spPr bwMode="auto">
            <a:xfrm>
              <a:off x="2279" y="1884"/>
              <a:ext cx="333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sk-SK" altLang="cs-CZ" sz="1600">
                  <a:solidFill>
                    <a:schemeClr val="bg1"/>
                  </a:solidFill>
                  <a:latin typeface="Arial Black" panose="020B0A04020102020204" pitchFamily="34" charset="0"/>
                </a:rPr>
                <a:t>-</a:t>
              </a:r>
              <a:r>
                <a:rPr lang="sk-SK" altLang="cs-CZ" sz="1300">
                  <a:solidFill>
                    <a:schemeClr val="bg1"/>
                  </a:solidFill>
                  <a:latin typeface="Arial Black" panose="020B0A04020102020204" pitchFamily="34" charset="0"/>
                </a:rPr>
                <a:t>   +</a:t>
              </a:r>
            </a:p>
          </p:txBody>
        </p:sp>
        <p:sp>
          <p:nvSpPr>
            <p:cNvPr id="19487" name="Text Box 111"/>
            <p:cNvSpPr txBox="1">
              <a:spLocks noChangeArrowheads="1"/>
            </p:cNvSpPr>
            <p:nvPr/>
          </p:nvSpPr>
          <p:spPr bwMode="auto">
            <a:xfrm>
              <a:off x="2279" y="2162"/>
              <a:ext cx="333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sk-SK" altLang="cs-CZ" sz="1600">
                  <a:solidFill>
                    <a:schemeClr val="bg1"/>
                  </a:solidFill>
                  <a:latin typeface="Arial Black" panose="020B0A04020102020204" pitchFamily="34" charset="0"/>
                </a:rPr>
                <a:t>-</a:t>
              </a:r>
              <a:r>
                <a:rPr lang="sk-SK" altLang="cs-CZ" sz="1300">
                  <a:solidFill>
                    <a:schemeClr val="bg1"/>
                  </a:solidFill>
                  <a:latin typeface="Arial Black" panose="020B0A04020102020204" pitchFamily="34" charset="0"/>
                </a:rPr>
                <a:t>   +</a:t>
              </a:r>
            </a:p>
          </p:txBody>
        </p:sp>
        <p:sp>
          <p:nvSpPr>
            <p:cNvPr id="19488" name="Text Box 112"/>
            <p:cNvSpPr txBox="1">
              <a:spLocks noChangeArrowheads="1"/>
            </p:cNvSpPr>
            <p:nvPr/>
          </p:nvSpPr>
          <p:spPr bwMode="auto">
            <a:xfrm>
              <a:off x="2649" y="1329"/>
              <a:ext cx="333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sk-SK" altLang="cs-CZ" sz="1600">
                  <a:solidFill>
                    <a:schemeClr val="bg1"/>
                  </a:solidFill>
                  <a:latin typeface="Arial Black" panose="020B0A04020102020204" pitchFamily="34" charset="0"/>
                </a:rPr>
                <a:t>-</a:t>
              </a:r>
              <a:r>
                <a:rPr lang="sk-SK" altLang="cs-CZ" sz="1300">
                  <a:solidFill>
                    <a:schemeClr val="bg1"/>
                  </a:solidFill>
                  <a:latin typeface="Arial Black" panose="020B0A04020102020204" pitchFamily="34" charset="0"/>
                </a:rPr>
                <a:t>   +</a:t>
              </a:r>
            </a:p>
          </p:txBody>
        </p:sp>
        <p:sp>
          <p:nvSpPr>
            <p:cNvPr id="19489" name="Text Box 113"/>
            <p:cNvSpPr txBox="1">
              <a:spLocks noChangeArrowheads="1"/>
            </p:cNvSpPr>
            <p:nvPr/>
          </p:nvSpPr>
          <p:spPr bwMode="auto">
            <a:xfrm>
              <a:off x="2649" y="1607"/>
              <a:ext cx="333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sk-SK" altLang="cs-CZ" sz="1600">
                  <a:solidFill>
                    <a:schemeClr val="bg1"/>
                  </a:solidFill>
                  <a:latin typeface="Arial Black" panose="020B0A04020102020204" pitchFamily="34" charset="0"/>
                </a:rPr>
                <a:t>-</a:t>
              </a:r>
              <a:r>
                <a:rPr lang="sk-SK" altLang="cs-CZ" sz="1300">
                  <a:solidFill>
                    <a:schemeClr val="bg1"/>
                  </a:solidFill>
                  <a:latin typeface="Arial Black" panose="020B0A04020102020204" pitchFamily="34" charset="0"/>
                </a:rPr>
                <a:t>   +</a:t>
              </a:r>
            </a:p>
          </p:txBody>
        </p:sp>
        <p:sp>
          <p:nvSpPr>
            <p:cNvPr id="19490" name="Text Box 114"/>
            <p:cNvSpPr txBox="1">
              <a:spLocks noChangeArrowheads="1"/>
            </p:cNvSpPr>
            <p:nvPr/>
          </p:nvSpPr>
          <p:spPr bwMode="auto">
            <a:xfrm>
              <a:off x="2649" y="1885"/>
              <a:ext cx="333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sk-SK" altLang="cs-CZ" sz="1600">
                  <a:solidFill>
                    <a:schemeClr val="bg1"/>
                  </a:solidFill>
                  <a:latin typeface="Arial Black" panose="020B0A04020102020204" pitchFamily="34" charset="0"/>
                </a:rPr>
                <a:t>-</a:t>
              </a:r>
              <a:r>
                <a:rPr lang="sk-SK" altLang="cs-CZ" sz="1300">
                  <a:solidFill>
                    <a:schemeClr val="bg1"/>
                  </a:solidFill>
                  <a:latin typeface="Arial Black" panose="020B0A04020102020204" pitchFamily="34" charset="0"/>
                </a:rPr>
                <a:t>   +</a:t>
              </a:r>
            </a:p>
          </p:txBody>
        </p:sp>
        <p:sp>
          <p:nvSpPr>
            <p:cNvPr id="19491" name="Text Box 115"/>
            <p:cNvSpPr txBox="1">
              <a:spLocks noChangeArrowheads="1"/>
            </p:cNvSpPr>
            <p:nvPr/>
          </p:nvSpPr>
          <p:spPr bwMode="auto">
            <a:xfrm>
              <a:off x="2649" y="2163"/>
              <a:ext cx="333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sk-SK" altLang="cs-CZ" sz="1600">
                  <a:solidFill>
                    <a:schemeClr val="bg1"/>
                  </a:solidFill>
                  <a:latin typeface="Arial Black" panose="020B0A04020102020204" pitchFamily="34" charset="0"/>
                </a:rPr>
                <a:t>-</a:t>
              </a:r>
              <a:r>
                <a:rPr lang="sk-SK" altLang="cs-CZ" sz="1300">
                  <a:solidFill>
                    <a:schemeClr val="bg1"/>
                  </a:solidFill>
                  <a:latin typeface="Arial Black" panose="020B0A04020102020204" pitchFamily="34" charset="0"/>
                </a:rPr>
                <a:t>   +</a:t>
              </a:r>
            </a:p>
          </p:txBody>
        </p:sp>
      </p:grpSp>
      <p:grpSp>
        <p:nvGrpSpPr>
          <p:cNvPr id="200821" name="Group 117"/>
          <p:cNvGrpSpPr>
            <a:grpSpLocks/>
          </p:cNvGrpSpPr>
          <p:nvPr/>
        </p:nvGrpSpPr>
        <p:grpSpPr bwMode="auto">
          <a:xfrm>
            <a:off x="5037138" y="3014663"/>
            <a:ext cx="3686175" cy="946150"/>
            <a:chOff x="3173" y="1594"/>
            <a:chExt cx="2322" cy="596"/>
          </a:xfrm>
        </p:grpSpPr>
        <p:sp>
          <p:nvSpPr>
            <p:cNvPr id="19468" name="AutoShape 118"/>
            <p:cNvSpPr>
              <a:spLocks noChangeArrowheads="1"/>
            </p:cNvSpPr>
            <p:nvPr/>
          </p:nvSpPr>
          <p:spPr bwMode="auto">
            <a:xfrm rot="-9593281">
              <a:off x="3173" y="2090"/>
              <a:ext cx="2322" cy="100"/>
            </a:xfrm>
            <a:prstGeom prst="roundRect">
              <a:avLst>
                <a:gd name="adj" fmla="val 38222"/>
              </a:avLst>
            </a:prstGeom>
            <a:solidFill>
              <a:srgbClr val="000080"/>
            </a:solidFill>
            <a:ln w="19050">
              <a:solidFill>
                <a:srgbClr val="000080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cs-CZ" altLang="cs-CZ" sz="2400"/>
            </a:p>
          </p:txBody>
        </p:sp>
        <p:sp>
          <p:nvSpPr>
            <p:cNvPr id="19469" name="Text Box 119"/>
            <p:cNvSpPr txBox="1">
              <a:spLocks noChangeArrowheads="1"/>
            </p:cNvSpPr>
            <p:nvPr/>
          </p:nvSpPr>
          <p:spPr bwMode="auto">
            <a:xfrm>
              <a:off x="3561" y="1710"/>
              <a:ext cx="191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sk-SK" altLang="cs-CZ" sz="2800">
                  <a:solidFill>
                    <a:schemeClr val="bg1"/>
                  </a:solidFill>
                  <a:latin typeface="Arial Black" panose="020B0A04020102020204" pitchFamily="34" charset="0"/>
                </a:rPr>
                <a:t>-</a:t>
              </a:r>
            </a:p>
          </p:txBody>
        </p:sp>
        <p:sp>
          <p:nvSpPr>
            <p:cNvPr id="19470" name="Text Box 120"/>
            <p:cNvSpPr txBox="1">
              <a:spLocks noChangeArrowheads="1"/>
            </p:cNvSpPr>
            <p:nvPr/>
          </p:nvSpPr>
          <p:spPr bwMode="auto">
            <a:xfrm>
              <a:off x="3392" y="1651"/>
              <a:ext cx="191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sk-SK" altLang="cs-CZ" sz="2800">
                  <a:solidFill>
                    <a:schemeClr val="bg1"/>
                  </a:solidFill>
                  <a:latin typeface="Arial Black" panose="020B0A04020102020204" pitchFamily="34" charset="0"/>
                </a:rPr>
                <a:t>-</a:t>
              </a:r>
            </a:p>
          </p:txBody>
        </p:sp>
        <p:sp>
          <p:nvSpPr>
            <p:cNvPr id="19471" name="Text Box 121"/>
            <p:cNvSpPr txBox="1">
              <a:spLocks noChangeArrowheads="1"/>
            </p:cNvSpPr>
            <p:nvPr/>
          </p:nvSpPr>
          <p:spPr bwMode="auto">
            <a:xfrm>
              <a:off x="3230" y="1594"/>
              <a:ext cx="191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sk-SK" altLang="cs-CZ" sz="2800">
                  <a:solidFill>
                    <a:schemeClr val="bg1"/>
                  </a:solidFill>
                  <a:latin typeface="Arial Black" panose="020B0A04020102020204" pitchFamily="34" charset="0"/>
                </a:rPr>
                <a:t>-</a:t>
              </a:r>
            </a:p>
          </p:txBody>
        </p:sp>
      </p:grpSp>
      <p:sp>
        <p:nvSpPr>
          <p:cNvPr id="19466" name="Rectangle 5"/>
          <p:cNvSpPr>
            <a:spLocks noChangeArrowheads="1"/>
          </p:cNvSpPr>
          <p:nvPr/>
        </p:nvSpPr>
        <p:spPr bwMode="auto">
          <a:xfrm>
            <a:off x="0" y="1588"/>
            <a:ext cx="9144000" cy="615950"/>
          </a:xfrm>
          <a:prstGeom prst="rect">
            <a:avLst/>
          </a:prstGeom>
          <a:solidFill>
            <a:srgbClr val="007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sk-SK" altLang="cs-CZ" sz="34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1.1 </a:t>
            </a:r>
            <a:r>
              <a:rPr lang="sk-SK" altLang="cs-CZ" sz="3400" b="1" dirty="0">
                <a:solidFill>
                  <a:schemeClr val="bg1"/>
                </a:solidFill>
                <a:latin typeface="Calibri" panose="020F0502020204030204" pitchFamily="34" charset="0"/>
              </a:rPr>
              <a:t>– VODIČ A IZOLANT V EL. POLI 6/7</a:t>
            </a:r>
          </a:p>
        </p:txBody>
      </p:sp>
      <p:sp>
        <p:nvSpPr>
          <p:cNvPr id="81" name="Text Box 2"/>
          <p:cNvSpPr txBox="1">
            <a:spLocks noChangeArrowheads="1"/>
          </p:cNvSpPr>
          <p:nvPr/>
        </p:nvSpPr>
        <p:spPr bwMode="auto">
          <a:xfrm>
            <a:off x="0" y="877888"/>
            <a:ext cx="91440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EAEAEA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1028700" indent="-45720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600200" indent="-4572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2171700" indent="-4572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743200" indent="-457200" defTabSz="7620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3200400" indent="-4572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657600" indent="-4572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4114800" indent="-4572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572000" indent="-4572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spcAft>
                <a:spcPct val="15000"/>
              </a:spcAft>
              <a:buFontTx/>
              <a:buNone/>
            </a:pPr>
            <a:r>
              <a:rPr lang="sk-SK" altLang="cs-CZ" sz="28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Izolant v elektrickém poli</a:t>
            </a:r>
            <a:endParaRPr lang="cs-CZ" altLang="cs-CZ" sz="2800" b="1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00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2007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008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08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008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1000"/>
                                        <p:tgtEl>
                                          <p:spTgt spid="200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" dur="500"/>
                                        <p:tgtEl>
                                          <p:spTgt spid="2007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0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00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200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1000"/>
                                        <p:tgtEl>
                                          <p:spTgt spid="2007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0795" grpId="0" animBg="1"/>
      <p:bldP spid="200708" grpId="0" build="p" autoUpdateAnimBg="0"/>
      <p:bldP spid="200709" grpId="0"/>
      <p:bldP spid="8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Oval 2"/>
          <p:cNvSpPr>
            <a:spLocks noChangeArrowheads="1"/>
          </p:cNvSpPr>
          <p:nvPr/>
        </p:nvSpPr>
        <p:spPr bwMode="auto">
          <a:xfrm>
            <a:off x="269875" y="100013"/>
            <a:ext cx="8686800" cy="6024562"/>
          </a:xfrm>
          <a:prstGeom prst="ellipse">
            <a:avLst/>
          </a:prstGeom>
          <a:gradFill rotWithShape="1">
            <a:gsLst>
              <a:gs pos="0">
                <a:srgbClr val="969696"/>
              </a:gs>
              <a:gs pos="100000">
                <a:srgbClr val="FFFF99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cs-CZ" altLang="cs-CZ" sz="2400"/>
          </a:p>
        </p:txBody>
      </p:sp>
      <p:sp>
        <p:nvSpPr>
          <p:cNvPr id="202755" name="Text Box 3"/>
          <p:cNvSpPr txBox="1">
            <a:spLocks noChangeArrowheads="1"/>
          </p:cNvSpPr>
          <p:nvPr/>
        </p:nvSpPr>
        <p:spPr bwMode="auto">
          <a:xfrm>
            <a:off x="0" y="946150"/>
            <a:ext cx="9144000" cy="52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EAEAEA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1028700" indent="-45720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600200" indent="-4572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2171700" indent="-4572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743200" indent="-457200" defTabSz="7620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3200400" indent="-4572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657600" indent="-4572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4114800" indent="-4572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572000" indent="-4572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spcAft>
                <a:spcPct val="15000"/>
              </a:spcAft>
              <a:buFontTx/>
              <a:buNone/>
            </a:pPr>
            <a:r>
              <a:rPr lang="cs-CZ" altLang="cs-CZ" sz="28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Polarizace izolantu (dielektrika) v elektrickém poli</a:t>
            </a:r>
          </a:p>
        </p:txBody>
      </p:sp>
      <p:sp>
        <p:nvSpPr>
          <p:cNvPr id="202756" name="Text Box 4"/>
          <p:cNvSpPr txBox="1">
            <a:spLocks noChangeArrowheads="1"/>
          </p:cNvSpPr>
          <p:nvPr/>
        </p:nvSpPr>
        <p:spPr bwMode="auto">
          <a:xfrm>
            <a:off x="0" y="5284788"/>
            <a:ext cx="8977313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Ø"/>
              <a:defRPr/>
            </a:pPr>
            <a:r>
              <a:rPr lang="cs-CZ" altLang="cs-CZ" dirty="0" smtClean="0">
                <a:latin typeface="Calibri" panose="020F0502020204030204" pitchFamily="34" charset="0"/>
                <a:cs typeface="Times New Roman" pitchFamily="18" charset="0"/>
              </a:rPr>
              <a:t>po vložení izolantu do elektrického pole dojde ke vzniku </a:t>
            </a:r>
            <a:r>
              <a:rPr lang="cs-CZ" altLang="cs-CZ" dirty="0" smtClean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dipólů</a:t>
            </a:r>
          </a:p>
          <a:p>
            <a:pPr>
              <a:defRPr/>
            </a:pPr>
            <a:endParaRPr lang="cs-CZ" altLang="cs-CZ" dirty="0" smtClean="0">
              <a:latin typeface="Calibri" panose="020F0502020204030204" pitchFamily="34" charset="0"/>
              <a:cs typeface="Times New Roman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  <a:defRPr/>
            </a:pPr>
            <a:r>
              <a:rPr lang="cs-CZ" altLang="cs-CZ" dirty="0" smtClean="0">
                <a:latin typeface="Calibri" panose="020F0502020204030204" pitchFamily="34" charset="0"/>
                <a:cs typeface="Times New Roman" pitchFamily="18" charset="0"/>
              </a:rPr>
              <a:t>tento jev nazýváme </a:t>
            </a:r>
            <a:r>
              <a:rPr lang="cs-CZ" altLang="cs-CZ" b="1" dirty="0" smtClean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polarizace dielektrika </a:t>
            </a:r>
          </a:p>
        </p:txBody>
      </p:sp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519113" y="2722563"/>
            <a:ext cx="115093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EAEAEA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457200" indent="-457200"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1028700" indent="-45720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600200" indent="-4572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2171700" indent="-4572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743200" indent="-457200" defTabSz="7620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3200400" indent="-4572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657600" indent="-4572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4114800" indent="-4572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572000" indent="-4572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sk-SK" altLang="cs-CZ" sz="2800" i="1">
                <a:cs typeface="Times New Roman" panose="02020603050405020304" pitchFamily="18" charset="0"/>
              </a:rPr>
              <a:t>izolant</a:t>
            </a:r>
            <a:endParaRPr lang="cs-CZ" altLang="cs-CZ" sz="2800" i="1">
              <a:cs typeface="Times New Roman" panose="02020603050405020304" pitchFamily="18" charset="0"/>
            </a:endParaRPr>
          </a:p>
        </p:txBody>
      </p:sp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1787525" y="2060575"/>
            <a:ext cx="3073400" cy="1885950"/>
          </a:xfrm>
          <a:prstGeom prst="rect">
            <a:avLst/>
          </a:prstGeom>
          <a:gradFill rotWithShape="1">
            <a:gsLst>
              <a:gs pos="0">
                <a:srgbClr val="B4B4B4"/>
              </a:gs>
              <a:gs pos="50000">
                <a:srgbClr val="EAEAEA"/>
              </a:gs>
              <a:gs pos="100000">
                <a:srgbClr val="B4B4B4"/>
              </a:gs>
            </a:gsLst>
            <a:lin ang="5400000" scaled="1"/>
          </a:gradFill>
          <a:ln w="19050">
            <a:solidFill>
              <a:srgbClr val="333333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cs-CZ" altLang="cs-CZ" sz="2400"/>
          </a:p>
        </p:txBody>
      </p:sp>
      <p:grpSp>
        <p:nvGrpSpPr>
          <p:cNvPr id="20487" name="Group 28"/>
          <p:cNvGrpSpPr>
            <a:grpSpLocks/>
          </p:cNvGrpSpPr>
          <p:nvPr/>
        </p:nvGrpSpPr>
        <p:grpSpPr bwMode="auto">
          <a:xfrm>
            <a:off x="1920875" y="2230438"/>
            <a:ext cx="2752725" cy="1544637"/>
            <a:chOff x="1336" y="1371"/>
            <a:chExt cx="1734" cy="973"/>
          </a:xfrm>
        </p:grpSpPr>
        <p:grpSp>
          <p:nvGrpSpPr>
            <p:cNvPr id="20515" name="Group 29"/>
            <p:cNvGrpSpPr>
              <a:grpSpLocks/>
            </p:cNvGrpSpPr>
            <p:nvPr/>
          </p:nvGrpSpPr>
          <p:grpSpPr bwMode="auto">
            <a:xfrm>
              <a:off x="1336" y="1371"/>
              <a:ext cx="264" cy="971"/>
              <a:chOff x="1336" y="1371"/>
              <a:chExt cx="264" cy="971"/>
            </a:xfrm>
          </p:grpSpPr>
          <p:sp>
            <p:nvSpPr>
              <p:cNvPr id="20536" name="Oval 30"/>
              <p:cNvSpPr>
                <a:spLocks noChangeArrowheads="1"/>
              </p:cNvSpPr>
              <p:nvPr/>
            </p:nvSpPr>
            <p:spPr bwMode="auto">
              <a:xfrm>
                <a:off x="1336" y="1371"/>
                <a:ext cx="264" cy="137"/>
              </a:xfrm>
              <a:prstGeom prst="ellipse">
                <a:avLst/>
              </a:prstGeom>
              <a:gradFill rotWithShape="1">
                <a:gsLst>
                  <a:gs pos="0">
                    <a:schemeClr val="accent2"/>
                  </a:gs>
                  <a:gs pos="100000">
                    <a:srgbClr val="FF000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>
                    <a:solidFill>
                      <a:srgbClr val="0000FF"/>
                    </a:solidFill>
                    <a:round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cs-CZ" altLang="cs-CZ" sz="2400"/>
              </a:p>
            </p:txBody>
          </p:sp>
          <p:sp>
            <p:nvSpPr>
              <p:cNvPr id="20537" name="Oval 31"/>
              <p:cNvSpPr>
                <a:spLocks noChangeArrowheads="1"/>
              </p:cNvSpPr>
              <p:nvPr/>
            </p:nvSpPr>
            <p:spPr bwMode="auto">
              <a:xfrm>
                <a:off x="1336" y="1649"/>
                <a:ext cx="264" cy="137"/>
              </a:xfrm>
              <a:prstGeom prst="ellipse">
                <a:avLst/>
              </a:prstGeom>
              <a:gradFill rotWithShape="1">
                <a:gsLst>
                  <a:gs pos="0">
                    <a:schemeClr val="accent2"/>
                  </a:gs>
                  <a:gs pos="100000">
                    <a:srgbClr val="FF000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>
                    <a:solidFill>
                      <a:srgbClr val="0000FF"/>
                    </a:solidFill>
                    <a:round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cs-CZ" altLang="cs-CZ" sz="2400"/>
              </a:p>
            </p:txBody>
          </p:sp>
          <p:sp>
            <p:nvSpPr>
              <p:cNvPr id="20538" name="Oval 32"/>
              <p:cNvSpPr>
                <a:spLocks noChangeArrowheads="1"/>
              </p:cNvSpPr>
              <p:nvPr/>
            </p:nvSpPr>
            <p:spPr bwMode="auto">
              <a:xfrm>
                <a:off x="1336" y="1927"/>
                <a:ext cx="264" cy="137"/>
              </a:xfrm>
              <a:prstGeom prst="ellipse">
                <a:avLst/>
              </a:prstGeom>
              <a:gradFill rotWithShape="1">
                <a:gsLst>
                  <a:gs pos="0">
                    <a:schemeClr val="accent2"/>
                  </a:gs>
                  <a:gs pos="100000">
                    <a:srgbClr val="FF000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>
                    <a:solidFill>
                      <a:srgbClr val="0000FF"/>
                    </a:solidFill>
                    <a:round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cs-CZ" altLang="cs-CZ" sz="2400"/>
              </a:p>
            </p:txBody>
          </p:sp>
          <p:sp>
            <p:nvSpPr>
              <p:cNvPr id="20539" name="Oval 33"/>
              <p:cNvSpPr>
                <a:spLocks noChangeArrowheads="1"/>
              </p:cNvSpPr>
              <p:nvPr/>
            </p:nvSpPr>
            <p:spPr bwMode="auto">
              <a:xfrm>
                <a:off x="1336" y="2205"/>
                <a:ext cx="264" cy="137"/>
              </a:xfrm>
              <a:prstGeom prst="ellipse">
                <a:avLst/>
              </a:prstGeom>
              <a:gradFill rotWithShape="1">
                <a:gsLst>
                  <a:gs pos="0">
                    <a:schemeClr val="accent2"/>
                  </a:gs>
                  <a:gs pos="100000">
                    <a:srgbClr val="FF000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>
                    <a:solidFill>
                      <a:srgbClr val="0000FF"/>
                    </a:solidFill>
                    <a:round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cs-CZ" altLang="cs-CZ" sz="2400"/>
              </a:p>
            </p:txBody>
          </p:sp>
        </p:grpSp>
        <p:grpSp>
          <p:nvGrpSpPr>
            <p:cNvPr id="20516" name="Group 34"/>
            <p:cNvGrpSpPr>
              <a:grpSpLocks/>
            </p:cNvGrpSpPr>
            <p:nvPr/>
          </p:nvGrpSpPr>
          <p:grpSpPr bwMode="auto">
            <a:xfrm>
              <a:off x="1704" y="1371"/>
              <a:ext cx="264" cy="971"/>
              <a:chOff x="1336" y="1371"/>
              <a:chExt cx="264" cy="971"/>
            </a:xfrm>
          </p:grpSpPr>
          <p:sp>
            <p:nvSpPr>
              <p:cNvPr id="20532" name="Oval 35"/>
              <p:cNvSpPr>
                <a:spLocks noChangeArrowheads="1"/>
              </p:cNvSpPr>
              <p:nvPr/>
            </p:nvSpPr>
            <p:spPr bwMode="auto">
              <a:xfrm>
                <a:off x="1336" y="1371"/>
                <a:ext cx="264" cy="137"/>
              </a:xfrm>
              <a:prstGeom prst="ellipse">
                <a:avLst/>
              </a:prstGeom>
              <a:gradFill rotWithShape="1">
                <a:gsLst>
                  <a:gs pos="0">
                    <a:schemeClr val="accent2"/>
                  </a:gs>
                  <a:gs pos="100000">
                    <a:srgbClr val="FF000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>
                    <a:solidFill>
                      <a:srgbClr val="0000FF"/>
                    </a:solidFill>
                    <a:round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cs-CZ" altLang="cs-CZ" sz="2400"/>
              </a:p>
            </p:txBody>
          </p:sp>
          <p:sp>
            <p:nvSpPr>
              <p:cNvPr id="20533" name="Oval 36"/>
              <p:cNvSpPr>
                <a:spLocks noChangeArrowheads="1"/>
              </p:cNvSpPr>
              <p:nvPr/>
            </p:nvSpPr>
            <p:spPr bwMode="auto">
              <a:xfrm>
                <a:off x="1336" y="1649"/>
                <a:ext cx="264" cy="137"/>
              </a:xfrm>
              <a:prstGeom prst="ellipse">
                <a:avLst/>
              </a:prstGeom>
              <a:gradFill rotWithShape="1">
                <a:gsLst>
                  <a:gs pos="0">
                    <a:schemeClr val="accent2"/>
                  </a:gs>
                  <a:gs pos="100000">
                    <a:srgbClr val="FF000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>
                    <a:solidFill>
                      <a:srgbClr val="0000FF"/>
                    </a:solidFill>
                    <a:round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cs-CZ" altLang="cs-CZ" sz="2400"/>
              </a:p>
            </p:txBody>
          </p:sp>
          <p:sp>
            <p:nvSpPr>
              <p:cNvPr id="20534" name="Oval 37"/>
              <p:cNvSpPr>
                <a:spLocks noChangeArrowheads="1"/>
              </p:cNvSpPr>
              <p:nvPr/>
            </p:nvSpPr>
            <p:spPr bwMode="auto">
              <a:xfrm>
                <a:off x="1336" y="1927"/>
                <a:ext cx="264" cy="137"/>
              </a:xfrm>
              <a:prstGeom prst="ellipse">
                <a:avLst/>
              </a:prstGeom>
              <a:gradFill rotWithShape="1">
                <a:gsLst>
                  <a:gs pos="0">
                    <a:schemeClr val="accent2"/>
                  </a:gs>
                  <a:gs pos="100000">
                    <a:srgbClr val="FF000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>
                    <a:solidFill>
                      <a:srgbClr val="0000FF"/>
                    </a:solidFill>
                    <a:round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cs-CZ" altLang="cs-CZ" sz="2400"/>
              </a:p>
            </p:txBody>
          </p:sp>
          <p:sp>
            <p:nvSpPr>
              <p:cNvPr id="20535" name="Oval 38"/>
              <p:cNvSpPr>
                <a:spLocks noChangeArrowheads="1"/>
              </p:cNvSpPr>
              <p:nvPr/>
            </p:nvSpPr>
            <p:spPr bwMode="auto">
              <a:xfrm>
                <a:off x="1336" y="2205"/>
                <a:ext cx="264" cy="137"/>
              </a:xfrm>
              <a:prstGeom prst="ellipse">
                <a:avLst/>
              </a:prstGeom>
              <a:gradFill rotWithShape="1">
                <a:gsLst>
                  <a:gs pos="0">
                    <a:schemeClr val="accent2"/>
                  </a:gs>
                  <a:gs pos="100000">
                    <a:srgbClr val="FF000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>
                    <a:solidFill>
                      <a:srgbClr val="0000FF"/>
                    </a:solidFill>
                    <a:round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cs-CZ" altLang="cs-CZ" sz="2400"/>
              </a:p>
            </p:txBody>
          </p:sp>
        </p:grpSp>
        <p:grpSp>
          <p:nvGrpSpPr>
            <p:cNvPr id="20517" name="Group 39"/>
            <p:cNvGrpSpPr>
              <a:grpSpLocks/>
            </p:cNvGrpSpPr>
            <p:nvPr/>
          </p:nvGrpSpPr>
          <p:grpSpPr bwMode="auto">
            <a:xfrm>
              <a:off x="2072" y="1371"/>
              <a:ext cx="264" cy="971"/>
              <a:chOff x="1336" y="1371"/>
              <a:chExt cx="264" cy="971"/>
            </a:xfrm>
          </p:grpSpPr>
          <p:sp>
            <p:nvSpPr>
              <p:cNvPr id="20528" name="Oval 40"/>
              <p:cNvSpPr>
                <a:spLocks noChangeArrowheads="1"/>
              </p:cNvSpPr>
              <p:nvPr/>
            </p:nvSpPr>
            <p:spPr bwMode="auto">
              <a:xfrm>
                <a:off x="1336" y="1371"/>
                <a:ext cx="264" cy="137"/>
              </a:xfrm>
              <a:prstGeom prst="ellipse">
                <a:avLst/>
              </a:prstGeom>
              <a:gradFill rotWithShape="1">
                <a:gsLst>
                  <a:gs pos="0">
                    <a:schemeClr val="accent2"/>
                  </a:gs>
                  <a:gs pos="100000">
                    <a:srgbClr val="FF000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>
                    <a:solidFill>
                      <a:srgbClr val="0000FF"/>
                    </a:solidFill>
                    <a:round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cs-CZ" altLang="cs-CZ" sz="2400"/>
              </a:p>
            </p:txBody>
          </p:sp>
          <p:sp>
            <p:nvSpPr>
              <p:cNvPr id="20529" name="Oval 41"/>
              <p:cNvSpPr>
                <a:spLocks noChangeArrowheads="1"/>
              </p:cNvSpPr>
              <p:nvPr/>
            </p:nvSpPr>
            <p:spPr bwMode="auto">
              <a:xfrm>
                <a:off x="1336" y="1649"/>
                <a:ext cx="264" cy="137"/>
              </a:xfrm>
              <a:prstGeom prst="ellipse">
                <a:avLst/>
              </a:prstGeom>
              <a:gradFill rotWithShape="1">
                <a:gsLst>
                  <a:gs pos="0">
                    <a:schemeClr val="accent2"/>
                  </a:gs>
                  <a:gs pos="100000">
                    <a:srgbClr val="FF000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>
                    <a:solidFill>
                      <a:srgbClr val="0000FF"/>
                    </a:solidFill>
                    <a:round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cs-CZ" altLang="cs-CZ" sz="2400"/>
              </a:p>
            </p:txBody>
          </p:sp>
          <p:sp>
            <p:nvSpPr>
              <p:cNvPr id="20530" name="Oval 42"/>
              <p:cNvSpPr>
                <a:spLocks noChangeArrowheads="1"/>
              </p:cNvSpPr>
              <p:nvPr/>
            </p:nvSpPr>
            <p:spPr bwMode="auto">
              <a:xfrm>
                <a:off x="1336" y="1927"/>
                <a:ext cx="264" cy="137"/>
              </a:xfrm>
              <a:prstGeom prst="ellipse">
                <a:avLst/>
              </a:prstGeom>
              <a:gradFill rotWithShape="1">
                <a:gsLst>
                  <a:gs pos="0">
                    <a:schemeClr val="accent2"/>
                  </a:gs>
                  <a:gs pos="100000">
                    <a:srgbClr val="FF000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>
                    <a:solidFill>
                      <a:srgbClr val="0000FF"/>
                    </a:solidFill>
                    <a:round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cs-CZ" altLang="cs-CZ" sz="2400"/>
              </a:p>
            </p:txBody>
          </p:sp>
          <p:sp>
            <p:nvSpPr>
              <p:cNvPr id="20531" name="Oval 43"/>
              <p:cNvSpPr>
                <a:spLocks noChangeArrowheads="1"/>
              </p:cNvSpPr>
              <p:nvPr/>
            </p:nvSpPr>
            <p:spPr bwMode="auto">
              <a:xfrm>
                <a:off x="1336" y="2205"/>
                <a:ext cx="264" cy="137"/>
              </a:xfrm>
              <a:prstGeom prst="ellipse">
                <a:avLst/>
              </a:prstGeom>
              <a:gradFill rotWithShape="1">
                <a:gsLst>
                  <a:gs pos="0">
                    <a:schemeClr val="accent2"/>
                  </a:gs>
                  <a:gs pos="100000">
                    <a:srgbClr val="FF000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>
                    <a:solidFill>
                      <a:srgbClr val="0000FF"/>
                    </a:solidFill>
                    <a:round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cs-CZ" altLang="cs-CZ" sz="2400"/>
              </a:p>
            </p:txBody>
          </p:sp>
        </p:grpSp>
        <p:grpSp>
          <p:nvGrpSpPr>
            <p:cNvPr id="20518" name="Group 44"/>
            <p:cNvGrpSpPr>
              <a:grpSpLocks/>
            </p:cNvGrpSpPr>
            <p:nvPr/>
          </p:nvGrpSpPr>
          <p:grpSpPr bwMode="auto">
            <a:xfrm>
              <a:off x="2442" y="1371"/>
              <a:ext cx="264" cy="971"/>
              <a:chOff x="1336" y="1371"/>
              <a:chExt cx="264" cy="971"/>
            </a:xfrm>
          </p:grpSpPr>
          <p:sp>
            <p:nvSpPr>
              <p:cNvPr id="20524" name="Oval 45"/>
              <p:cNvSpPr>
                <a:spLocks noChangeArrowheads="1"/>
              </p:cNvSpPr>
              <p:nvPr/>
            </p:nvSpPr>
            <p:spPr bwMode="auto">
              <a:xfrm>
                <a:off x="1336" y="1371"/>
                <a:ext cx="264" cy="137"/>
              </a:xfrm>
              <a:prstGeom prst="ellipse">
                <a:avLst/>
              </a:prstGeom>
              <a:gradFill rotWithShape="1">
                <a:gsLst>
                  <a:gs pos="0">
                    <a:schemeClr val="accent2"/>
                  </a:gs>
                  <a:gs pos="100000">
                    <a:srgbClr val="FF000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>
                    <a:solidFill>
                      <a:srgbClr val="0000FF"/>
                    </a:solidFill>
                    <a:round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cs-CZ" altLang="cs-CZ" sz="2400"/>
              </a:p>
            </p:txBody>
          </p:sp>
          <p:sp>
            <p:nvSpPr>
              <p:cNvPr id="20525" name="Oval 46"/>
              <p:cNvSpPr>
                <a:spLocks noChangeArrowheads="1"/>
              </p:cNvSpPr>
              <p:nvPr/>
            </p:nvSpPr>
            <p:spPr bwMode="auto">
              <a:xfrm>
                <a:off x="1336" y="1649"/>
                <a:ext cx="264" cy="137"/>
              </a:xfrm>
              <a:prstGeom prst="ellipse">
                <a:avLst/>
              </a:prstGeom>
              <a:gradFill rotWithShape="1">
                <a:gsLst>
                  <a:gs pos="0">
                    <a:schemeClr val="accent2"/>
                  </a:gs>
                  <a:gs pos="100000">
                    <a:srgbClr val="FF000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>
                    <a:solidFill>
                      <a:srgbClr val="0000FF"/>
                    </a:solidFill>
                    <a:round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cs-CZ" altLang="cs-CZ" sz="2400"/>
              </a:p>
            </p:txBody>
          </p:sp>
          <p:sp>
            <p:nvSpPr>
              <p:cNvPr id="20526" name="Oval 47"/>
              <p:cNvSpPr>
                <a:spLocks noChangeArrowheads="1"/>
              </p:cNvSpPr>
              <p:nvPr/>
            </p:nvSpPr>
            <p:spPr bwMode="auto">
              <a:xfrm>
                <a:off x="1336" y="1927"/>
                <a:ext cx="264" cy="137"/>
              </a:xfrm>
              <a:prstGeom prst="ellipse">
                <a:avLst/>
              </a:prstGeom>
              <a:gradFill rotWithShape="1">
                <a:gsLst>
                  <a:gs pos="0">
                    <a:schemeClr val="accent2"/>
                  </a:gs>
                  <a:gs pos="100000">
                    <a:srgbClr val="FF000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>
                    <a:solidFill>
                      <a:srgbClr val="0000FF"/>
                    </a:solidFill>
                    <a:round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cs-CZ" altLang="cs-CZ" sz="2400"/>
              </a:p>
            </p:txBody>
          </p:sp>
          <p:sp>
            <p:nvSpPr>
              <p:cNvPr id="20527" name="Oval 48"/>
              <p:cNvSpPr>
                <a:spLocks noChangeArrowheads="1"/>
              </p:cNvSpPr>
              <p:nvPr/>
            </p:nvSpPr>
            <p:spPr bwMode="auto">
              <a:xfrm>
                <a:off x="1336" y="2205"/>
                <a:ext cx="264" cy="137"/>
              </a:xfrm>
              <a:prstGeom prst="ellipse">
                <a:avLst/>
              </a:prstGeom>
              <a:gradFill rotWithShape="1">
                <a:gsLst>
                  <a:gs pos="0">
                    <a:schemeClr val="accent2"/>
                  </a:gs>
                  <a:gs pos="100000">
                    <a:srgbClr val="FF000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>
                    <a:solidFill>
                      <a:srgbClr val="0000FF"/>
                    </a:solidFill>
                    <a:round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cs-CZ" altLang="cs-CZ" sz="2400"/>
              </a:p>
            </p:txBody>
          </p:sp>
        </p:grpSp>
        <p:grpSp>
          <p:nvGrpSpPr>
            <p:cNvPr id="20519" name="Group 49"/>
            <p:cNvGrpSpPr>
              <a:grpSpLocks/>
            </p:cNvGrpSpPr>
            <p:nvPr/>
          </p:nvGrpSpPr>
          <p:grpSpPr bwMode="auto">
            <a:xfrm>
              <a:off x="2806" y="1373"/>
              <a:ext cx="264" cy="971"/>
              <a:chOff x="1336" y="1371"/>
              <a:chExt cx="264" cy="971"/>
            </a:xfrm>
          </p:grpSpPr>
          <p:sp>
            <p:nvSpPr>
              <p:cNvPr id="20520" name="Oval 50"/>
              <p:cNvSpPr>
                <a:spLocks noChangeArrowheads="1"/>
              </p:cNvSpPr>
              <p:nvPr/>
            </p:nvSpPr>
            <p:spPr bwMode="auto">
              <a:xfrm>
                <a:off x="1336" y="1371"/>
                <a:ext cx="264" cy="137"/>
              </a:xfrm>
              <a:prstGeom prst="ellipse">
                <a:avLst/>
              </a:prstGeom>
              <a:gradFill rotWithShape="1">
                <a:gsLst>
                  <a:gs pos="0">
                    <a:schemeClr val="accent2"/>
                  </a:gs>
                  <a:gs pos="100000">
                    <a:srgbClr val="FF000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>
                    <a:solidFill>
                      <a:srgbClr val="0000FF"/>
                    </a:solidFill>
                    <a:round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cs-CZ" altLang="cs-CZ" sz="2400"/>
              </a:p>
            </p:txBody>
          </p:sp>
          <p:sp>
            <p:nvSpPr>
              <p:cNvPr id="20521" name="Oval 51"/>
              <p:cNvSpPr>
                <a:spLocks noChangeArrowheads="1"/>
              </p:cNvSpPr>
              <p:nvPr/>
            </p:nvSpPr>
            <p:spPr bwMode="auto">
              <a:xfrm>
                <a:off x="1336" y="1649"/>
                <a:ext cx="264" cy="137"/>
              </a:xfrm>
              <a:prstGeom prst="ellipse">
                <a:avLst/>
              </a:prstGeom>
              <a:gradFill rotWithShape="1">
                <a:gsLst>
                  <a:gs pos="0">
                    <a:schemeClr val="accent2"/>
                  </a:gs>
                  <a:gs pos="100000">
                    <a:srgbClr val="FF000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>
                    <a:solidFill>
                      <a:srgbClr val="0000FF"/>
                    </a:solidFill>
                    <a:round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cs-CZ" altLang="cs-CZ" sz="2400"/>
              </a:p>
            </p:txBody>
          </p:sp>
          <p:sp>
            <p:nvSpPr>
              <p:cNvPr id="20522" name="Oval 52"/>
              <p:cNvSpPr>
                <a:spLocks noChangeArrowheads="1"/>
              </p:cNvSpPr>
              <p:nvPr/>
            </p:nvSpPr>
            <p:spPr bwMode="auto">
              <a:xfrm>
                <a:off x="1336" y="1927"/>
                <a:ext cx="264" cy="137"/>
              </a:xfrm>
              <a:prstGeom prst="ellipse">
                <a:avLst/>
              </a:prstGeom>
              <a:gradFill rotWithShape="1">
                <a:gsLst>
                  <a:gs pos="0">
                    <a:schemeClr val="accent2"/>
                  </a:gs>
                  <a:gs pos="100000">
                    <a:srgbClr val="FF000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>
                    <a:solidFill>
                      <a:srgbClr val="0000FF"/>
                    </a:solidFill>
                    <a:round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cs-CZ" altLang="cs-CZ" sz="2400"/>
              </a:p>
            </p:txBody>
          </p:sp>
          <p:sp>
            <p:nvSpPr>
              <p:cNvPr id="20523" name="Oval 53"/>
              <p:cNvSpPr>
                <a:spLocks noChangeArrowheads="1"/>
              </p:cNvSpPr>
              <p:nvPr/>
            </p:nvSpPr>
            <p:spPr bwMode="auto">
              <a:xfrm>
                <a:off x="1336" y="2205"/>
                <a:ext cx="264" cy="137"/>
              </a:xfrm>
              <a:prstGeom prst="ellipse">
                <a:avLst/>
              </a:prstGeom>
              <a:gradFill rotWithShape="1">
                <a:gsLst>
                  <a:gs pos="0">
                    <a:schemeClr val="accent2"/>
                  </a:gs>
                  <a:gs pos="100000">
                    <a:srgbClr val="FF000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>
                    <a:solidFill>
                      <a:srgbClr val="0000FF"/>
                    </a:solidFill>
                    <a:round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cs-CZ" altLang="cs-CZ" sz="2400"/>
              </a:p>
            </p:txBody>
          </p:sp>
        </p:grpSp>
      </p:grpSp>
      <p:grpSp>
        <p:nvGrpSpPr>
          <p:cNvPr id="20488" name="Group 54"/>
          <p:cNvGrpSpPr>
            <a:grpSpLocks/>
          </p:cNvGrpSpPr>
          <p:nvPr/>
        </p:nvGrpSpPr>
        <p:grpSpPr bwMode="auto">
          <a:xfrm>
            <a:off x="1874838" y="2157413"/>
            <a:ext cx="2859087" cy="1666875"/>
            <a:chOff x="1181" y="1325"/>
            <a:chExt cx="1801" cy="1050"/>
          </a:xfrm>
        </p:grpSpPr>
        <p:sp>
          <p:nvSpPr>
            <p:cNvPr id="20495" name="Text Box 55"/>
            <p:cNvSpPr txBox="1">
              <a:spLocks noChangeArrowheads="1"/>
            </p:cNvSpPr>
            <p:nvPr/>
          </p:nvSpPr>
          <p:spPr bwMode="auto">
            <a:xfrm>
              <a:off x="1181" y="1325"/>
              <a:ext cx="333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sk-SK" altLang="cs-CZ" sz="1600">
                  <a:solidFill>
                    <a:schemeClr val="bg1"/>
                  </a:solidFill>
                  <a:latin typeface="Arial Black" panose="020B0A04020102020204" pitchFamily="34" charset="0"/>
                </a:rPr>
                <a:t>-</a:t>
              </a:r>
              <a:r>
                <a:rPr lang="sk-SK" altLang="cs-CZ" sz="1300">
                  <a:solidFill>
                    <a:schemeClr val="bg1"/>
                  </a:solidFill>
                  <a:latin typeface="Arial Black" panose="020B0A04020102020204" pitchFamily="34" charset="0"/>
                </a:rPr>
                <a:t>   +</a:t>
              </a:r>
            </a:p>
          </p:txBody>
        </p:sp>
        <p:sp>
          <p:nvSpPr>
            <p:cNvPr id="20496" name="Text Box 56"/>
            <p:cNvSpPr txBox="1">
              <a:spLocks noChangeArrowheads="1"/>
            </p:cNvSpPr>
            <p:nvPr/>
          </p:nvSpPr>
          <p:spPr bwMode="auto">
            <a:xfrm>
              <a:off x="1181" y="1603"/>
              <a:ext cx="333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sk-SK" altLang="cs-CZ" sz="1600">
                  <a:solidFill>
                    <a:schemeClr val="bg1"/>
                  </a:solidFill>
                  <a:latin typeface="Arial Black" panose="020B0A04020102020204" pitchFamily="34" charset="0"/>
                </a:rPr>
                <a:t>-</a:t>
              </a:r>
              <a:r>
                <a:rPr lang="sk-SK" altLang="cs-CZ" sz="1300">
                  <a:solidFill>
                    <a:schemeClr val="bg1"/>
                  </a:solidFill>
                  <a:latin typeface="Arial Black" panose="020B0A04020102020204" pitchFamily="34" charset="0"/>
                </a:rPr>
                <a:t>   +</a:t>
              </a:r>
            </a:p>
          </p:txBody>
        </p:sp>
        <p:sp>
          <p:nvSpPr>
            <p:cNvPr id="20497" name="Text Box 57"/>
            <p:cNvSpPr txBox="1">
              <a:spLocks noChangeArrowheads="1"/>
            </p:cNvSpPr>
            <p:nvPr/>
          </p:nvSpPr>
          <p:spPr bwMode="auto">
            <a:xfrm>
              <a:off x="1181" y="1881"/>
              <a:ext cx="333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sk-SK" altLang="cs-CZ" sz="1600">
                  <a:solidFill>
                    <a:schemeClr val="bg1"/>
                  </a:solidFill>
                  <a:latin typeface="Arial Black" panose="020B0A04020102020204" pitchFamily="34" charset="0"/>
                </a:rPr>
                <a:t>-</a:t>
              </a:r>
              <a:r>
                <a:rPr lang="sk-SK" altLang="cs-CZ" sz="1300">
                  <a:solidFill>
                    <a:schemeClr val="bg1"/>
                  </a:solidFill>
                  <a:latin typeface="Arial Black" panose="020B0A04020102020204" pitchFamily="34" charset="0"/>
                </a:rPr>
                <a:t>   +</a:t>
              </a:r>
            </a:p>
          </p:txBody>
        </p:sp>
        <p:sp>
          <p:nvSpPr>
            <p:cNvPr id="20498" name="Text Box 58"/>
            <p:cNvSpPr txBox="1">
              <a:spLocks noChangeArrowheads="1"/>
            </p:cNvSpPr>
            <p:nvPr/>
          </p:nvSpPr>
          <p:spPr bwMode="auto">
            <a:xfrm>
              <a:off x="1181" y="2159"/>
              <a:ext cx="333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sk-SK" altLang="cs-CZ" sz="1600">
                  <a:solidFill>
                    <a:schemeClr val="bg1"/>
                  </a:solidFill>
                  <a:latin typeface="Arial Black" panose="020B0A04020102020204" pitchFamily="34" charset="0"/>
                </a:rPr>
                <a:t>-</a:t>
              </a:r>
              <a:r>
                <a:rPr lang="sk-SK" altLang="cs-CZ" sz="1300">
                  <a:solidFill>
                    <a:schemeClr val="bg1"/>
                  </a:solidFill>
                  <a:latin typeface="Arial Black" panose="020B0A04020102020204" pitchFamily="34" charset="0"/>
                </a:rPr>
                <a:t>   +</a:t>
              </a:r>
            </a:p>
          </p:txBody>
        </p:sp>
        <p:sp>
          <p:nvSpPr>
            <p:cNvPr id="20499" name="Text Box 59"/>
            <p:cNvSpPr txBox="1">
              <a:spLocks noChangeArrowheads="1"/>
            </p:cNvSpPr>
            <p:nvPr/>
          </p:nvSpPr>
          <p:spPr bwMode="auto">
            <a:xfrm>
              <a:off x="1545" y="1326"/>
              <a:ext cx="333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sk-SK" altLang="cs-CZ" sz="1600">
                  <a:solidFill>
                    <a:schemeClr val="bg1"/>
                  </a:solidFill>
                  <a:latin typeface="Arial Black" panose="020B0A04020102020204" pitchFamily="34" charset="0"/>
                </a:rPr>
                <a:t>-</a:t>
              </a:r>
              <a:r>
                <a:rPr lang="sk-SK" altLang="cs-CZ" sz="1300">
                  <a:solidFill>
                    <a:schemeClr val="bg1"/>
                  </a:solidFill>
                  <a:latin typeface="Arial Black" panose="020B0A04020102020204" pitchFamily="34" charset="0"/>
                </a:rPr>
                <a:t>   +</a:t>
              </a:r>
            </a:p>
          </p:txBody>
        </p:sp>
        <p:sp>
          <p:nvSpPr>
            <p:cNvPr id="20500" name="Text Box 60"/>
            <p:cNvSpPr txBox="1">
              <a:spLocks noChangeArrowheads="1"/>
            </p:cNvSpPr>
            <p:nvPr/>
          </p:nvSpPr>
          <p:spPr bwMode="auto">
            <a:xfrm>
              <a:off x="1545" y="1604"/>
              <a:ext cx="333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sk-SK" altLang="cs-CZ" sz="1600">
                  <a:solidFill>
                    <a:schemeClr val="bg1"/>
                  </a:solidFill>
                  <a:latin typeface="Arial Black" panose="020B0A04020102020204" pitchFamily="34" charset="0"/>
                </a:rPr>
                <a:t>-</a:t>
              </a:r>
              <a:r>
                <a:rPr lang="sk-SK" altLang="cs-CZ" sz="1300">
                  <a:solidFill>
                    <a:schemeClr val="bg1"/>
                  </a:solidFill>
                  <a:latin typeface="Arial Black" panose="020B0A04020102020204" pitchFamily="34" charset="0"/>
                </a:rPr>
                <a:t>   +</a:t>
              </a:r>
            </a:p>
          </p:txBody>
        </p:sp>
        <p:sp>
          <p:nvSpPr>
            <p:cNvPr id="20501" name="Text Box 61"/>
            <p:cNvSpPr txBox="1">
              <a:spLocks noChangeArrowheads="1"/>
            </p:cNvSpPr>
            <p:nvPr/>
          </p:nvSpPr>
          <p:spPr bwMode="auto">
            <a:xfrm>
              <a:off x="1545" y="1882"/>
              <a:ext cx="333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sk-SK" altLang="cs-CZ" sz="1600">
                  <a:solidFill>
                    <a:schemeClr val="bg1"/>
                  </a:solidFill>
                  <a:latin typeface="Arial Black" panose="020B0A04020102020204" pitchFamily="34" charset="0"/>
                </a:rPr>
                <a:t>-</a:t>
              </a:r>
              <a:r>
                <a:rPr lang="sk-SK" altLang="cs-CZ" sz="1300">
                  <a:solidFill>
                    <a:schemeClr val="bg1"/>
                  </a:solidFill>
                  <a:latin typeface="Arial Black" panose="020B0A04020102020204" pitchFamily="34" charset="0"/>
                </a:rPr>
                <a:t>   +</a:t>
              </a:r>
            </a:p>
          </p:txBody>
        </p:sp>
        <p:sp>
          <p:nvSpPr>
            <p:cNvPr id="20502" name="Text Box 62"/>
            <p:cNvSpPr txBox="1">
              <a:spLocks noChangeArrowheads="1"/>
            </p:cNvSpPr>
            <p:nvPr/>
          </p:nvSpPr>
          <p:spPr bwMode="auto">
            <a:xfrm>
              <a:off x="1545" y="2160"/>
              <a:ext cx="333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sk-SK" altLang="cs-CZ" sz="1600">
                  <a:solidFill>
                    <a:schemeClr val="bg1"/>
                  </a:solidFill>
                  <a:latin typeface="Arial Black" panose="020B0A04020102020204" pitchFamily="34" charset="0"/>
                </a:rPr>
                <a:t>-</a:t>
              </a:r>
              <a:r>
                <a:rPr lang="sk-SK" altLang="cs-CZ" sz="1300">
                  <a:solidFill>
                    <a:schemeClr val="bg1"/>
                  </a:solidFill>
                  <a:latin typeface="Arial Black" panose="020B0A04020102020204" pitchFamily="34" charset="0"/>
                </a:rPr>
                <a:t>   +</a:t>
              </a:r>
            </a:p>
          </p:txBody>
        </p:sp>
        <p:sp>
          <p:nvSpPr>
            <p:cNvPr id="20503" name="Text Box 63"/>
            <p:cNvSpPr txBox="1">
              <a:spLocks noChangeArrowheads="1"/>
            </p:cNvSpPr>
            <p:nvPr/>
          </p:nvSpPr>
          <p:spPr bwMode="auto">
            <a:xfrm>
              <a:off x="1909" y="1327"/>
              <a:ext cx="333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sk-SK" altLang="cs-CZ" sz="1600">
                  <a:solidFill>
                    <a:schemeClr val="bg1"/>
                  </a:solidFill>
                  <a:latin typeface="Arial Black" panose="020B0A04020102020204" pitchFamily="34" charset="0"/>
                </a:rPr>
                <a:t>-</a:t>
              </a:r>
              <a:r>
                <a:rPr lang="sk-SK" altLang="cs-CZ" sz="1300">
                  <a:solidFill>
                    <a:schemeClr val="bg1"/>
                  </a:solidFill>
                  <a:latin typeface="Arial Black" panose="020B0A04020102020204" pitchFamily="34" charset="0"/>
                </a:rPr>
                <a:t>   +</a:t>
              </a:r>
            </a:p>
          </p:txBody>
        </p:sp>
        <p:sp>
          <p:nvSpPr>
            <p:cNvPr id="20504" name="Text Box 64"/>
            <p:cNvSpPr txBox="1">
              <a:spLocks noChangeArrowheads="1"/>
            </p:cNvSpPr>
            <p:nvPr/>
          </p:nvSpPr>
          <p:spPr bwMode="auto">
            <a:xfrm>
              <a:off x="1909" y="1605"/>
              <a:ext cx="333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sk-SK" altLang="cs-CZ" sz="1600">
                  <a:solidFill>
                    <a:schemeClr val="bg1"/>
                  </a:solidFill>
                  <a:latin typeface="Arial Black" panose="020B0A04020102020204" pitchFamily="34" charset="0"/>
                </a:rPr>
                <a:t>-</a:t>
              </a:r>
              <a:r>
                <a:rPr lang="sk-SK" altLang="cs-CZ" sz="1300">
                  <a:solidFill>
                    <a:schemeClr val="bg1"/>
                  </a:solidFill>
                  <a:latin typeface="Arial Black" panose="020B0A04020102020204" pitchFamily="34" charset="0"/>
                </a:rPr>
                <a:t>   +</a:t>
              </a:r>
            </a:p>
          </p:txBody>
        </p:sp>
        <p:sp>
          <p:nvSpPr>
            <p:cNvPr id="20505" name="Text Box 65"/>
            <p:cNvSpPr txBox="1">
              <a:spLocks noChangeArrowheads="1"/>
            </p:cNvSpPr>
            <p:nvPr/>
          </p:nvSpPr>
          <p:spPr bwMode="auto">
            <a:xfrm>
              <a:off x="1909" y="1883"/>
              <a:ext cx="333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sk-SK" altLang="cs-CZ" sz="1600">
                  <a:solidFill>
                    <a:schemeClr val="bg1"/>
                  </a:solidFill>
                  <a:latin typeface="Arial Black" panose="020B0A04020102020204" pitchFamily="34" charset="0"/>
                </a:rPr>
                <a:t>-</a:t>
              </a:r>
              <a:r>
                <a:rPr lang="sk-SK" altLang="cs-CZ" sz="1300">
                  <a:solidFill>
                    <a:schemeClr val="bg1"/>
                  </a:solidFill>
                  <a:latin typeface="Arial Black" panose="020B0A04020102020204" pitchFamily="34" charset="0"/>
                </a:rPr>
                <a:t>   +</a:t>
              </a:r>
            </a:p>
          </p:txBody>
        </p:sp>
        <p:sp>
          <p:nvSpPr>
            <p:cNvPr id="20506" name="Text Box 66"/>
            <p:cNvSpPr txBox="1">
              <a:spLocks noChangeArrowheads="1"/>
            </p:cNvSpPr>
            <p:nvPr/>
          </p:nvSpPr>
          <p:spPr bwMode="auto">
            <a:xfrm>
              <a:off x="1909" y="2161"/>
              <a:ext cx="333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sk-SK" altLang="cs-CZ" sz="1600">
                  <a:solidFill>
                    <a:schemeClr val="bg1"/>
                  </a:solidFill>
                  <a:latin typeface="Arial Black" panose="020B0A04020102020204" pitchFamily="34" charset="0"/>
                </a:rPr>
                <a:t>-</a:t>
              </a:r>
              <a:r>
                <a:rPr lang="sk-SK" altLang="cs-CZ" sz="1300">
                  <a:solidFill>
                    <a:schemeClr val="bg1"/>
                  </a:solidFill>
                  <a:latin typeface="Arial Black" panose="020B0A04020102020204" pitchFamily="34" charset="0"/>
                </a:rPr>
                <a:t>   +</a:t>
              </a:r>
            </a:p>
          </p:txBody>
        </p:sp>
        <p:sp>
          <p:nvSpPr>
            <p:cNvPr id="20507" name="Text Box 67"/>
            <p:cNvSpPr txBox="1">
              <a:spLocks noChangeArrowheads="1"/>
            </p:cNvSpPr>
            <p:nvPr/>
          </p:nvSpPr>
          <p:spPr bwMode="auto">
            <a:xfrm>
              <a:off x="2279" y="1328"/>
              <a:ext cx="333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sk-SK" altLang="cs-CZ" sz="1600">
                  <a:solidFill>
                    <a:schemeClr val="bg1"/>
                  </a:solidFill>
                  <a:latin typeface="Arial Black" panose="020B0A04020102020204" pitchFamily="34" charset="0"/>
                </a:rPr>
                <a:t>-</a:t>
              </a:r>
              <a:r>
                <a:rPr lang="sk-SK" altLang="cs-CZ" sz="1300">
                  <a:solidFill>
                    <a:schemeClr val="bg1"/>
                  </a:solidFill>
                  <a:latin typeface="Arial Black" panose="020B0A04020102020204" pitchFamily="34" charset="0"/>
                </a:rPr>
                <a:t>   +</a:t>
              </a:r>
            </a:p>
          </p:txBody>
        </p:sp>
        <p:sp>
          <p:nvSpPr>
            <p:cNvPr id="20508" name="Text Box 68"/>
            <p:cNvSpPr txBox="1">
              <a:spLocks noChangeArrowheads="1"/>
            </p:cNvSpPr>
            <p:nvPr/>
          </p:nvSpPr>
          <p:spPr bwMode="auto">
            <a:xfrm>
              <a:off x="2279" y="1606"/>
              <a:ext cx="333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sk-SK" altLang="cs-CZ" sz="1600">
                  <a:solidFill>
                    <a:schemeClr val="bg1"/>
                  </a:solidFill>
                  <a:latin typeface="Arial Black" panose="020B0A04020102020204" pitchFamily="34" charset="0"/>
                </a:rPr>
                <a:t>-</a:t>
              </a:r>
              <a:r>
                <a:rPr lang="sk-SK" altLang="cs-CZ" sz="1300">
                  <a:solidFill>
                    <a:schemeClr val="bg1"/>
                  </a:solidFill>
                  <a:latin typeface="Arial Black" panose="020B0A04020102020204" pitchFamily="34" charset="0"/>
                </a:rPr>
                <a:t>   +</a:t>
              </a:r>
            </a:p>
          </p:txBody>
        </p:sp>
        <p:sp>
          <p:nvSpPr>
            <p:cNvPr id="20509" name="Text Box 69"/>
            <p:cNvSpPr txBox="1">
              <a:spLocks noChangeArrowheads="1"/>
            </p:cNvSpPr>
            <p:nvPr/>
          </p:nvSpPr>
          <p:spPr bwMode="auto">
            <a:xfrm>
              <a:off x="2279" y="1884"/>
              <a:ext cx="333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sk-SK" altLang="cs-CZ" sz="1600">
                  <a:solidFill>
                    <a:schemeClr val="bg1"/>
                  </a:solidFill>
                  <a:latin typeface="Arial Black" panose="020B0A04020102020204" pitchFamily="34" charset="0"/>
                </a:rPr>
                <a:t>-</a:t>
              </a:r>
              <a:r>
                <a:rPr lang="sk-SK" altLang="cs-CZ" sz="1300">
                  <a:solidFill>
                    <a:schemeClr val="bg1"/>
                  </a:solidFill>
                  <a:latin typeface="Arial Black" panose="020B0A04020102020204" pitchFamily="34" charset="0"/>
                </a:rPr>
                <a:t>   +</a:t>
              </a:r>
            </a:p>
          </p:txBody>
        </p:sp>
        <p:sp>
          <p:nvSpPr>
            <p:cNvPr id="20510" name="Text Box 70"/>
            <p:cNvSpPr txBox="1">
              <a:spLocks noChangeArrowheads="1"/>
            </p:cNvSpPr>
            <p:nvPr/>
          </p:nvSpPr>
          <p:spPr bwMode="auto">
            <a:xfrm>
              <a:off x="2279" y="2162"/>
              <a:ext cx="333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sk-SK" altLang="cs-CZ" sz="1600">
                  <a:solidFill>
                    <a:schemeClr val="bg1"/>
                  </a:solidFill>
                  <a:latin typeface="Arial Black" panose="020B0A04020102020204" pitchFamily="34" charset="0"/>
                </a:rPr>
                <a:t>-</a:t>
              </a:r>
              <a:r>
                <a:rPr lang="sk-SK" altLang="cs-CZ" sz="1300">
                  <a:solidFill>
                    <a:schemeClr val="bg1"/>
                  </a:solidFill>
                  <a:latin typeface="Arial Black" panose="020B0A04020102020204" pitchFamily="34" charset="0"/>
                </a:rPr>
                <a:t>   +</a:t>
              </a:r>
            </a:p>
          </p:txBody>
        </p:sp>
        <p:sp>
          <p:nvSpPr>
            <p:cNvPr id="20511" name="Text Box 71"/>
            <p:cNvSpPr txBox="1">
              <a:spLocks noChangeArrowheads="1"/>
            </p:cNvSpPr>
            <p:nvPr/>
          </p:nvSpPr>
          <p:spPr bwMode="auto">
            <a:xfrm>
              <a:off x="2649" y="1329"/>
              <a:ext cx="333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sk-SK" altLang="cs-CZ" sz="1600">
                  <a:solidFill>
                    <a:schemeClr val="bg1"/>
                  </a:solidFill>
                  <a:latin typeface="Arial Black" panose="020B0A04020102020204" pitchFamily="34" charset="0"/>
                </a:rPr>
                <a:t>-</a:t>
              </a:r>
              <a:r>
                <a:rPr lang="sk-SK" altLang="cs-CZ" sz="1300">
                  <a:solidFill>
                    <a:schemeClr val="bg1"/>
                  </a:solidFill>
                  <a:latin typeface="Arial Black" panose="020B0A04020102020204" pitchFamily="34" charset="0"/>
                </a:rPr>
                <a:t>   +</a:t>
              </a:r>
            </a:p>
          </p:txBody>
        </p:sp>
        <p:sp>
          <p:nvSpPr>
            <p:cNvPr id="20512" name="Text Box 72"/>
            <p:cNvSpPr txBox="1">
              <a:spLocks noChangeArrowheads="1"/>
            </p:cNvSpPr>
            <p:nvPr/>
          </p:nvSpPr>
          <p:spPr bwMode="auto">
            <a:xfrm>
              <a:off x="2649" y="1607"/>
              <a:ext cx="333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sk-SK" altLang="cs-CZ" sz="1600">
                  <a:solidFill>
                    <a:schemeClr val="bg1"/>
                  </a:solidFill>
                  <a:latin typeface="Arial Black" panose="020B0A04020102020204" pitchFamily="34" charset="0"/>
                </a:rPr>
                <a:t>-</a:t>
              </a:r>
              <a:r>
                <a:rPr lang="sk-SK" altLang="cs-CZ" sz="1300">
                  <a:solidFill>
                    <a:schemeClr val="bg1"/>
                  </a:solidFill>
                  <a:latin typeface="Arial Black" panose="020B0A04020102020204" pitchFamily="34" charset="0"/>
                </a:rPr>
                <a:t>   +</a:t>
              </a:r>
            </a:p>
          </p:txBody>
        </p:sp>
        <p:sp>
          <p:nvSpPr>
            <p:cNvPr id="20513" name="Text Box 73"/>
            <p:cNvSpPr txBox="1">
              <a:spLocks noChangeArrowheads="1"/>
            </p:cNvSpPr>
            <p:nvPr/>
          </p:nvSpPr>
          <p:spPr bwMode="auto">
            <a:xfrm>
              <a:off x="2649" y="1885"/>
              <a:ext cx="333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sk-SK" altLang="cs-CZ" sz="1600">
                  <a:solidFill>
                    <a:schemeClr val="bg1"/>
                  </a:solidFill>
                  <a:latin typeface="Arial Black" panose="020B0A04020102020204" pitchFamily="34" charset="0"/>
                </a:rPr>
                <a:t>-</a:t>
              </a:r>
              <a:r>
                <a:rPr lang="sk-SK" altLang="cs-CZ" sz="1300">
                  <a:solidFill>
                    <a:schemeClr val="bg1"/>
                  </a:solidFill>
                  <a:latin typeface="Arial Black" panose="020B0A04020102020204" pitchFamily="34" charset="0"/>
                </a:rPr>
                <a:t>   +</a:t>
              </a:r>
            </a:p>
          </p:txBody>
        </p:sp>
        <p:sp>
          <p:nvSpPr>
            <p:cNvPr id="20514" name="Text Box 74"/>
            <p:cNvSpPr txBox="1">
              <a:spLocks noChangeArrowheads="1"/>
            </p:cNvSpPr>
            <p:nvPr/>
          </p:nvSpPr>
          <p:spPr bwMode="auto">
            <a:xfrm>
              <a:off x="2649" y="2163"/>
              <a:ext cx="333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sk-SK" altLang="cs-CZ" sz="1600">
                  <a:solidFill>
                    <a:schemeClr val="bg1"/>
                  </a:solidFill>
                  <a:latin typeface="Arial Black" panose="020B0A04020102020204" pitchFamily="34" charset="0"/>
                </a:rPr>
                <a:t>-</a:t>
              </a:r>
              <a:r>
                <a:rPr lang="sk-SK" altLang="cs-CZ" sz="1300">
                  <a:solidFill>
                    <a:schemeClr val="bg1"/>
                  </a:solidFill>
                  <a:latin typeface="Arial Black" panose="020B0A04020102020204" pitchFamily="34" charset="0"/>
                </a:rPr>
                <a:t>   +</a:t>
              </a:r>
            </a:p>
          </p:txBody>
        </p:sp>
      </p:grpSp>
      <p:grpSp>
        <p:nvGrpSpPr>
          <p:cNvPr id="20489" name="Group 80"/>
          <p:cNvGrpSpPr>
            <a:grpSpLocks/>
          </p:cNvGrpSpPr>
          <p:nvPr/>
        </p:nvGrpSpPr>
        <p:grpSpPr bwMode="auto">
          <a:xfrm>
            <a:off x="5037138" y="2840038"/>
            <a:ext cx="3686175" cy="946150"/>
            <a:chOff x="3173" y="1594"/>
            <a:chExt cx="2322" cy="596"/>
          </a:xfrm>
        </p:grpSpPr>
        <p:sp>
          <p:nvSpPr>
            <p:cNvPr id="20491" name="AutoShape 81"/>
            <p:cNvSpPr>
              <a:spLocks noChangeArrowheads="1"/>
            </p:cNvSpPr>
            <p:nvPr/>
          </p:nvSpPr>
          <p:spPr bwMode="auto">
            <a:xfrm rot="-9593281">
              <a:off x="3173" y="2090"/>
              <a:ext cx="2322" cy="100"/>
            </a:xfrm>
            <a:prstGeom prst="roundRect">
              <a:avLst>
                <a:gd name="adj" fmla="val 38222"/>
              </a:avLst>
            </a:prstGeom>
            <a:solidFill>
              <a:srgbClr val="000080"/>
            </a:solidFill>
            <a:ln w="19050">
              <a:solidFill>
                <a:srgbClr val="000080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cs-CZ" altLang="cs-CZ" sz="2400"/>
            </a:p>
          </p:txBody>
        </p:sp>
        <p:sp>
          <p:nvSpPr>
            <p:cNvPr id="20492" name="Text Box 82"/>
            <p:cNvSpPr txBox="1">
              <a:spLocks noChangeArrowheads="1"/>
            </p:cNvSpPr>
            <p:nvPr/>
          </p:nvSpPr>
          <p:spPr bwMode="auto">
            <a:xfrm>
              <a:off x="3561" y="1710"/>
              <a:ext cx="191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sk-SK" altLang="cs-CZ" sz="2800">
                  <a:solidFill>
                    <a:schemeClr val="bg1"/>
                  </a:solidFill>
                  <a:latin typeface="Arial Black" panose="020B0A04020102020204" pitchFamily="34" charset="0"/>
                </a:rPr>
                <a:t>-</a:t>
              </a:r>
            </a:p>
          </p:txBody>
        </p:sp>
        <p:sp>
          <p:nvSpPr>
            <p:cNvPr id="20493" name="Text Box 83"/>
            <p:cNvSpPr txBox="1">
              <a:spLocks noChangeArrowheads="1"/>
            </p:cNvSpPr>
            <p:nvPr/>
          </p:nvSpPr>
          <p:spPr bwMode="auto">
            <a:xfrm>
              <a:off x="3392" y="1651"/>
              <a:ext cx="191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sk-SK" altLang="cs-CZ" sz="2800">
                  <a:solidFill>
                    <a:schemeClr val="bg1"/>
                  </a:solidFill>
                  <a:latin typeface="Arial Black" panose="020B0A04020102020204" pitchFamily="34" charset="0"/>
                </a:rPr>
                <a:t>-</a:t>
              </a:r>
            </a:p>
          </p:txBody>
        </p:sp>
        <p:sp>
          <p:nvSpPr>
            <p:cNvPr id="20494" name="Text Box 84"/>
            <p:cNvSpPr txBox="1">
              <a:spLocks noChangeArrowheads="1"/>
            </p:cNvSpPr>
            <p:nvPr/>
          </p:nvSpPr>
          <p:spPr bwMode="auto">
            <a:xfrm>
              <a:off x="3230" y="1594"/>
              <a:ext cx="191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sk-SK" altLang="cs-CZ" sz="2800">
                  <a:solidFill>
                    <a:schemeClr val="bg1"/>
                  </a:solidFill>
                  <a:latin typeface="Arial Black" panose="020B0A04020102020204" pitchFamily="34" charset="0"/>
                </a:rPr>
                <a:t>-</a:t>
              </a:r>
            </a:p>
          </p:txBody>
        </p:sp>
      </p:grpSp>
      <p:sp>
        <p:nvSpPr>
          <p:cNvPr id="20490" name="Rectangle 5"/>
          <p:cNvSpPr>
            <a:spLocks noChangeArrowheads="1"/>
          </p:cNvSpPr>
          <p:nvPr/>
        </p:nvSpPr>
        <p:spPr bwMode="auto">
          <a:xfrm>
            <a:off x="0" y="1588"/>
            <a:ext cx="9144000" cy="615950"/>
          </a:xfrm>
          <a:prstGeom prst="rect">
            <a:avLst/>
          </a:prstGeom>
          <a:solidFill>
            <a:srgbClr val="007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sk-SK" altLang="cs-CZ" sz="34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1.1 </a:t>
            </a:r>
            <a:r>
              <a:rPr lang="sk-SK" altLang="cs-CZ" sz="3400" b="1" dirty="0">
                <a:solidFill>
                  <a:schemeClr val="bg1"/>
                </a:solidFill>
                <a:latin typeface="Calibri" panose="020F0502020204030204" pitchFamily="34" charset="0"/>
              </a:rPr>
              <a:t>– VODIČ A IZOLANT V EL. POLI 7/7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02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027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2027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2755" grpId="0"/>
      <p:bldP spid="202756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Line 2"/>
          <p:cNvSpPr>
            <a:spLocks noChangeShapeType="1"/>
          </p:cNvSpPr>
          <p:nvPr/>
        </p:nvSpPr>
        <p:spPr bwMode="auto">
          <a:xfrm flipH="1">
            <a:off x="0" y="3127375"/>
            <a:ext cx="819150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prstDash val="lgDash"/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507" name="Line 3"/>
          <p:cNvSpPr>
            <a:spLocks noChangeShapeType="1"/>
          </p:cNvSpPr>
          <p:nvPr/>
        </p:nvSpPr>
        <p:spPr bwMode="auto">
          <a:xfrm>
            <a:off x="771525" y="3276600"/>
            <a:ext cx="7618413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508" name="Line 4"/>
          <p:cNvSpPr>
            <a:spLocks noChangeShapeType="1"/>
          </p:cNvSpPr>
          <p:nvPr/>
        </p:nvSpPr>
        <p:spPr bwMode="auto">
          <a:xfrm flipH="1">
            <a:off x="9525" y="3267075"/>
            <a:ext cx="819150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prstDash val="lgDash"/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509" name="Text Box 6"/>
          <p:cNvSpPr txBox="1">
            <a:spLocks noChangeArrowheads="1"/>
          </p:cNvSpPr>
          <p:nvPr/>
        </p:nvSpPr>
        <p:spPr bwMode="auto">
          <a:xfrm>
            <a:off x="9525" y="1841500"/>
            <a:ext cx="9134475" cy="472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514350" indent="-514350"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57150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7145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228600" defTabSz="7620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spcAft>
                <a:spcPct val="15000"/>
              </a:spcAft>
              <a:buFont typeface="Times New Roman" pitchFamily="18" charset="0"/>
              <a:buAutoNum type="arabicPeriod"/>
              <a:defRPr/>
            </a:pPr>
            <a:r>
              <a:rPr lang="cs-CZ" altLang="cs-CZ" sz="2800" dirty="0" smtClean="0"/>
              <a:t>Elektrické pole vyvolá  v izolovaném kovovém tělese..................................... .</a:t>
            </a:r>
          </a:p>
          <a:p>
            <a:pPr>
              <a:spcBef>
                <a:spcPct val="0"/>
              </a:spcBef>
              <a:spcAft>
                <a:spcPct val="15000"/>
              </a:spcAft>
              <a:buFont typeface="Times New Roman" pitchFamily="18" charset="0"/>
              <a:buAutoNum type="arabicPeriod"/>
              <a:defRPr/>
            </a:pPr>
            <a:r>
              <a:rPr lang="cs-CZ" altLang="cs-CZ" sz="2800" dirty="0" smtClean="0"/>
              <a:t>Elektrické pole způsobí v izolantu jeho .................... .</a:t>
            </a:r>
          </a:p>
          <a:p>
            <a:pPr>
              <a:spcBef>
                <a:spcPct val="0"/>
              </a:spcBef>
              <a:spcAft>
                <a:spcPct val="15000"/>
              </a:spcAft>
              <a:buFont typeface="Times New Roman" pitchFamily="18" charset="0"/>
              <a:buAutoNum type="arabicPeriod"/>
              <a:defRPr/>
            </a:pPr>
            <a:r>
              <a:rPr lang="cs-CZ" altLang="cs-CZ" sz="2800" dirty="0" smtClean="0"/>
              <a:t>V  důsledku  elektrostatické  indukce  nebo  polarizace může elektricky nabité těleso přitahovat i elektricky ........................ . </a:t>
            </a:r>
          </a:p>
          <a:p>
            <a:pPr>
              <a:spcBef>
                <a:spcPct val="0"/>
              </a:spcBef>
              <a:spcAft>
                <a:spcPct val="15000"/>
              </a:spcAft>
              <a:buFont typeface="Times New Roman" pitchFamily="18" charset="0"/>
              <a:buAutoNum type="arabicPeriod"/>
              <a:defRPr/>
            </a:pPr>
            <a:r>
              <a:rPr lang="cs-CZ" altLang="cs-CZ" sz="2800" dirty="0" smtClean="0"/>
              <a:t>Na straně tělesa, která je blíže k elektricky nabitému tělesu se objeví ..................... náboj.</a:t>
            </a:r>
          </a:p>
          <a:p>
            <a:pPr>
              <a:spcBef>
                <a:spcPct val="0"/>
              </a:spcBef>
              <a:spcAft>
                <a:spcPct val="15000"/>
              </a:spcAft>
              <a:buFont typeface="Times New Roman" pitchFamily="18" charset="0"/>
              <a:buAutoNum type="arabicPeriod"/>
              <a:defRPr/>
            </a:pPr>
            <a:r>
              <a:rPr lang="cs-CZ" altLang="cs-CZ" sz="2800" dirty="0" smtClean="0"/>
              <a:t>Alobalový pásek je přitahován díky jevu </a:t>
            </a:r>
          </a:p>
          <a:p>
            <a:pPr marL="0" indent="0">
              <a:spcBef>
                <a:spcPct val="0"/>
              </a:spcBef>
              <a:spcAft>
                <a:spcPct val="15000"/>
              </a:spcAft>
              <a:buFontTx/>
              <a:buNone/>
              <a:defRPr/>
            </a:pPr>
            <a:r>
              <a:rPr lang="cs-CZ" altLang="cs-CZ" sz="2800" dirty="0" smtClean="0"/>
              <a:t>	……………………..</a:t>
            </a:r>
          </a:p>
        </p:txBody>
      </p:sp>
      <p:sp>
        <p:nvSpPr>
          <p:cNvPr id="174087" name="Text Box 7"/>
          <p:cNvSpPr txBox="1">
            <a:spLocks noChangeArrowheads="1"/>
          </p:cNvSpPr>
          <p:nvPr/>
        </p:nvSpPr>
        <p:spPr bwMode="auto">
          <a:xfrm>
            <a:off x="1452563" y="2244725"/>
            <a:ext cx="3116262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228600" defTabSz="7620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spcAft>
                <a:spcPct val="15000"/>
              </a:spcAft>
              <a:buFontTx/>
              <a:buNone/>
            </a:pPr>
            <a:r>
              <a:rPr lang="sk-SK" altLang="cs-CZ" sz="2400" i="1">
                <a:solidFill>
                  <a:srgbClr val="FF0000"/>
                </a:solidFill>
              </a:rPr>
              <a:t>elektrostatickou indukci</a:t>
            </a:r>
          </a:p>
        </p:txBody>
      </p:sp>
      <p:sp>
        <p:nvSpPr>
          <p:cNvPr id="174088" name="Text Box 8"/>
          <p:cNvSpPr txBox="1">
            <a:spLocks noChangeArrowheads="1"/>
          </p:cNvSpPr>
          <p:nvPr/>
        </p:nvSpPr>
        <p:spPr bwMode="auto">
          <a:xfrm>
            <a:off x="6403975" y="2727325"/>
            <a:ext cx="1431925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228600" defTabSz="7620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spcAft>
                <a:spcPct val="15000"/>
              </a:spcAft>
              <a:buFontTx/>
              <a:buNone/>
            </a:pPr>
            <a:r>
              <a:rPr lang="sk-SK" altLang="cs-CZ" sz="2400" i="1">
                <a:solidFill>
                  <a:srgbClr val="FF0000"/>
                </a:solidFill>
              </a:rPr>
              <a:t>polarizaci</a:t>
            </a:r>
          </a:p>
        </p:txBody>
      </p:sp>
      <p:sp>
        <p:nvSpPr>
          <p:cNvPr id="174091" name="Text Box 11"/>
          <p:cNvSpPr txBox="1">
            <a:spLocks noChangeArrowheads="1"/>
          </p:cNvSpPr>
          <p:nvPr/>
        </p:nvSpPr>
        <p:spPr bwMode="auto">
          <a:xfrm>
            <a:off x="555625" y="4076700"/>
            <a:ext cx="2052638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228600" defTabSz="7620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spcAft>
                <a:spcPct val="15000"/>
              </a:spcAft>
              <a:buFontTx/>
              <a:buNone/>
            </a:pPr>
            <a:r>
              <a:rPr lang="sk-SK" altLang="cs-CZ" sz="2400" i="1">
                <a:solidFill>
                  <a:srgbClr val="FF0000"/>
                </a:solidFill>
              </a:rPr>
              <a:t>nenabitá tělesa</a:t>
            </a:r>
          </a:p>
        </p:txBody>
      </p:sp>
      <p:sp>
        <p:nvSpPr>
          <p:cNvPr id="174092" name="Text Box 12"/>
          <p:cNvSpPr txBox="1">
            <a:spLocks noChangeArrowheads="1"/>
          </p:cNvSpPr>
          <p:nvPr/>
        </p:nvSpPr>
        <p:spPr bwMode="auto">
          <a:xfrm>
            <a:off x="179388" y="904875"/>
            <a:ext cx="2265362" cy="595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228600" defTabSz="7620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spcAft>
                <a:spcPct val="15000"/>
              </a:spcAft>
              <a:buFontTx/>
              <a:buNone/>
            </a:pPr>
            <a:r>
              <a:rPr lang="sk-SK" altLang="cs-CZ" sz="3300">
                <a:solidFill>
                  <a:srgbClr val="FF0000"/>
                </a:solidFill>
              </a:rPr>
              <a:t>Zopakujte si</a:t>
            </a:r>
          </a:p>
        </p:txBody>
      </p:sp>
      <p:sp>
        <p:nvSpPr>
          <p:cNvPr id="174095" name="Text Box 15"/>
          <p:cNvSpPr txBox="1">
            <a:spLocks noChangeArrowheads="1"/>
          </p:cNvSpPr>
          <p:nvPr/>
        </p:nvSpPr>
        <p:spPr bwMode="auto">
          <a:xfrm>
            <a:off x="2139950" y="5000625"/>
            <a:ext cx="1704975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228600" defTabSz="7620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spcAft>
                <a:spcPct val="15000"/>
              </a:spcAft>
              <a:buFontTx/>
              <a:buNone/>
            </a:pPr>
            <a:r>
              <a:rPr lang="sk-SK" altLang="cs-CZ" sz="2400" i="1">
                <a:solidFill>
                  <a:srgbClr val="FF0000"/>
                </a:solidFill>
              </a:rPr>
              <a:t>nesouhlasný</a:t>
            </a:r>
          </a:p>
        </p:txBody>
      </p:sp>
      <p:sp>
        <p:nvSpPr>
          <p:cNvPr id="21515" name="Rectangle 5"/>
          <p:cNvSpPr>
            <a:spLocks noChangeArrowheads="1"/>
          </p:cNvSpPr>
          <p:nvPr/>
        </p:nvSpPr>
        <p:spPr bwMode="auto">
          <a:xfrm>
            <a:off x="0" y="1588"/>
            <a:ext cx="9144000" cy="615950"/>
          </a:xfrm>
          <a:prstGeom prst="rect">
            <a:avLst/>
          </a:prstGeom>
          <a:solidFill>
            <a:srgbClr val="007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sk-SK" altLang="cs-CZ" sz="3400" b="1" smtClean="0">
                <a:solidFill>
                  <a:schemeClr val="bg1"/>
                </a:solidFill>
                <a:latin typeface="Calibri" panose="020F0502020204030204" pitchFamily="34" charset="0"/>
              </a:rPr>
              <a:t>1.1 </a:t>
            </a:r>
            <a:r>
              <a:rPr lang="sk-SK" altLang="cs-CZ" sz="3400" b="1" dirty="0">
                <a:solidFill>
                  <a:schemeClr val="bg1"/>
                </a:solidFill>
                <a:latin typeface="Calibri" panose="020F0502020204030204" pitchFamily="34" charset="0"/>
              </a:rPr>
              <a:t>– VODIČ A IZOLANT V EL. POLI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836613" y="5929313"/>
            <a:ext cx="2995612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228600" defTabSz="7620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spcAft>
                <a:spcPct val="15000"/>
              </a:spcAft>
              <a:buFontTx/>
              <a:buNone/>
            </a:pPr>
            <a:r>
              <a:rPr lang="sk-SK" altLang="cs-CZ" sz="2400" i="1">
                <a:solidFill>
                  <a:srgbClr val="FF0000"/>
                </a:solidFill>
              </a:rPr>
              <a:t>elektrostatické indukce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740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740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1740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174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1740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087" grpId="0" build="allAtOnce" autoUpdateAnimBg="0"/>
      <p:bldP spid="174088" grpId="0" build="allAtOnce" autoUpdateAnimBg="0"/>
      <p:bldP spid="174091" grpId="0" build="allAtOnce" autoUpdateAnimBg="0"/>
      <p:bldP spid="174092" grpId="0" build="allAtOnce" autoUpdateAnimBg="0"/>
      <p:bldP spid="174095" grpId="0" build="allAtOnce" autoUpdateAnimBg="0"/>
      <p:bldP spid="12" grpId="0" build="allAtOnce" autoUpdateAnimBg="0"/>
    </p:bld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k-SK" altLang="cs-CZ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k-SK" altLang="cs-CZ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ylar">
  <a:themeElements>
    <a:clrScheme name="Mylar">
      <a:dk1>
        <a:srgbClr val="000000"/>
      </a:dk1>
      <a:lt1>
        <a:srgbClr val="FFFFFF"/>
      </a:lt1>
      <a:dk2>
        <a:srgbClr val="656162"/>
      </a:dk2>
      <a:lt2>
        <a:srgbClr val="E0DACC"/>
      </a:lt2>
      <a:accent1>
        <a:srgbClr val="4A5A7A"/>
      </a:accent1>
      <a:accent2>
        <a:srgbClr val="F7BD40"/>
      </a:accent2>
      <a:accent3>
        <a:srgbClr val="975C00"/>
      </a:accent3>
      <a:accent4>
        <a:srgbClr val="754D41"/>
      </a:accent4>
      <a:accent5>
        <a:srgbClr val="838995"/>
      </a:accent5>
      <a:accent6>
        <a:srgbClr val="687B66"/>
      </a:accent6>
      <a:hlink>
        <a:srgbClr val="B5740B"/>
      </a:hlink>
      <a:folHlink>
        <a:srgbClr val="7483A0"/>
      </a:folHlink>
    </a:clrScheme>
    <a:fontScheme name="Mylar">
      <a:maj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ylar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50800" dist="25400" dir="13500000">
              <a:srgbClr val="000000">
                <a:alpha val="75000"/>
              </a:srgbClr>
            </a:innerShdw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dkEdge">
            <a:bevelT w="25400" h="508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tint val="100000"/>
                <a:shade val="30000"/>
                <a:alpha val="100000"/>
                <a:satMod val="255000"/>
                <a:lumMod val="100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lumMod val="80000"/>
              </a:schemeClr>
              <a:schemeClr val="phClr">
                <a:tint val="50000"/>
                <a:lumMod val="1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2740</TotalTime>
  <Words>404</Words>
  <Application>Microsoft Office PowerPoint</Application>
  <PresentationFormat>Předvádění na obrazovce (4:3)</PresentationFormat>
  <Paragraphs>119</Paragraphs>
  <Slides>8</Slides>
  <Notes>7</Notes>
  <HiddenSlides>0</HiddenSlides>
  <MMClips>0</MMClips>
  <ScaleCrop>false</ScaleCrop>
  <HeadingPairs>
    <vt:vector size="6" baseType="variant">
      <vt:variant>
        <vt:lpstr>Použitá písma</vt:lpstr>
      </vt:variant>
      <vt:variant>
        <vt:i4>8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8</vt:i4>
      </vt:variant>
    </vt:vector>
  </HeadingPairs>
  <TitlesOfParts>
    <vt:vector size="18" baseType="lpstr">
      <vt:lpstr>Times New Roman</vt:lpstr>
      <vt:lpstr>Arial</vt:lpstr>
      <vt:lpstr>Corbel</vt:lpstr>
      <vt:lpstr>Tunga</vt:lpstr>
      <vt:lpstr>Tahoma</vt:lpstr>
      <vt:lpstr>Calibri</vt:lpstr>
      <vt:lpstr>Wingdings</vt:lpstr>
      <vt:lpstr>Arial Black</vt:lpstr>
      <vt:lpstr>Default Design</vt:lpstr>
      <vt:lpstr>Mylar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Vodič a izolant v elektrickém poli</dc:title>
  <dc:subject>fyzika</dc:subject>
  <dc:creator>Čeněk Kodejška</dc:creator>
  <cp:lastModifiedBy>Kodejška Čeněk</cp:lastModifiedBy>
  <cp:revision>668</cp:revision>
  <cp:lastPrinted>1999-08-11T16:37:14Z</cp:lastPrinted>
  <dcterms:created xsi:type="dcterms:W3CDTF">1998-07-07T19:23:32Z</dcterms:created>
  <dcterms:modified xsi:type="dcterms:W3CDTF">2024-09-12T06:22:26Z</dcterms:modified>
</cp:coreProperties>
</file>