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73" r:id="rId2"/>
    <p:sldId id="274" r:id="rId3"/>
    <p:sldId id="278" r:id="rId4"/>
    <p:sldId id="279" r:id="rId5"/>
    <p:sldId id="280" r:id="rId6"/>
    <p:sldId id="281" r:id="rId7"/>
    <p:sldId id="282" r:id="rId8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663" autoAdjust="0"/>
  </p:normalViewPr>
  <p:slideViewPr>
    <p:cSldViewPr>
      <p:cViewPr>
        <p:scale>
          <a:sx n="83" d="100"/>
          <a:sy n="83" d="100"/>
        </p:scale>
        <p:origin x="-1022" y="13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77EAA-B8D5-4D1A-8D26-C380D45AA8A3}" type="datetimeFigureOut">
              <a:rPr lang="cs-CZ" smtClean="0"/>
              <a:t>15.06.2026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1F0279-2A63-40D3-9C78-39A0D582D9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3337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000565-0F1E-48BD-AFF9-FA7392F48C83}" type="datetimeFigureOut">
              <a:rPr lang="cs-CZ" smtClean="0"/>
              <a:t>15.06.2026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1069975" y="3592513"/>
            <a:ext cx="8553450" cy="3403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7D4CF-E4A6-47F1-8EB4-4BA1E0607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6802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3252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8320" y="769370"/>
            <a:ext cx="5084445" cy="299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ROnxjj5jPDs" TargetMode="Externa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57225"/>
            <a:ext cx="10681895" cy="6905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5499100" y="7210425"/>
            <a:ext cx="516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>
                <a:solidFill>
                  <a:srgbClr val="FFC000"/>
                </a:solidFill>
              </a:rPr>
              <a:t>© </a:t>
            </a:r>
            <a:r>
              <a:rPr lang="cs-CZ" dirty="0" smtClean="0">
                <a:solidFill>
                  <a:srgbClr val="FFC000"/>
                </a:solidFill>
              </a:rPr>
              <a:t>2026+ </a:t>
            </a:r>
            <a:r>
              <a:rPr lang="cs-CZ" dirty="0">
                <a:solidFill>
                  <a:srgbClr val="FFC000"/>
                </a:solidFill>
              </a:rPr>
              <a:t>RNDr. Čeněk </a:t>
            </a:r>
            <a:r>
              <a:rPr lang="cs-CZ" dirty="0" err="1">
                <a:solidFill>
                  <a:srgbClr val="FFC000"/>
                </a:solidFill>
              </a:rPr>
              <a:t>Kodejška</a:t>
            </a:r>
            <a:r>
              <a:rPr lang="cs-CZ" dirty="0">
                <a:solidFill>
                  <a:srgbClr val="FFC000"/>
                </a:solidFill>
              </a:rPr>
              <a:t>, Ph.D.</a:t>
            </a:r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-1" y="-19883"/>
            <a:ext cx="10681895" cy="677108"/>
          </a:xfrm>
        </p:spPr>
        <p:txBody>
          <a:bodyPr/>
          <a:lstStyle/>
          <a:p>
            <a:pPr algn="ctr"/>
            <a:r>
              <a:rPr lang="cs-CZ" sz="4400" dirty="0" smtClean="0">
                <a:solidFill>
                  <a:schemeClr val="accent1">
                    <a:lumMod val="75000"/>
                  </a:schemeClr>
                </a:solidFill>
              </a:rPr>
              <a:t>Mechanika tuhého tělesa</a:t>
            </a:r>
            <a:endParaRPr lang="cs-CZ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487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Tuhé těleso</a:t>
            </a:r>
            <a:endParaRPr sz="36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6"/>
            <a:ext cx="10693399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509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36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Moment síly vzhledem k ose otáčení.</a:t>
            </a:r>
            <a:endParaRPr sz="36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865" y="538247"/>
            <a:ext cx="8664235" cy="6996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80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36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Moment síly kolem nás.</a:t>
            </a:r>
            <a:endParaRPr sz="36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20" y="538246"/>
            <a:ext cx="10494680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880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Těžiště tělesa.</a:t>
            </a:r>
            <a:endParaRPr sz="36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809625"/>
            <a:ext cx="10674368" cy="6443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513" y="581025"/>
            <a:ext cx="8334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978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36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Rovnovážná poloha TT. Stabilita.</a:t>
            </a:r>
            <a:endParaRPr sz="36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538247"/>
            <a:ext cx="10680700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38" y="581025"/>
            <a:ext cx="7172325" cy="69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2451100" y="6905625"/>
            <a:ext cx="5943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chemeClr val="tx1"/>
                </a:solidFill>
                <a:hlinkClick r:id="rId5"/>
              </a:rPr>
              <a:t>https://www.youtube.com/watch?v=ROnxjj5jPDs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803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36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Kinetická energie TT.</a:t>
            </a:r>
            <a:endParaRPr sz="36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6"/>
            <a:ext cx="10693400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990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1946</TotalTime>
  <Words>62</Words>
  <Application>Microsoft Office PowerPoint</Application>
  <PresentationFormat>Vlastní</PresentationFormat>
  <Paragraphs>16</Paragraphs>
  <Slides>7</Slides>
  <Notes>7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Office Theme</vt:lpstr>
      <vt:lpstr>Mechanika tuhého tělesa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Základní pojmy</dc:title>
  <dc:creator>Online2PDF.com;Kodejška</dc:creator>
  <cp:lastModifiedBy>imhotep</cp:lastModifiedBy>
  <cp:revision>117</cp:revision>
  <dcterms:created xsi:type="dcterms:W3CDTF">2026-05-16T13:26:38Z</dcterms:created>
  <dcterms:modified xsi:type="dcterms:W3CDTF">2026-06-15T10:58:28Z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2026-05-16T00:00:00Z</vt:filetime>
  </property>
  <property fmtid="{D5CDD505-2E9C-101B-9397-08002B2CF9AE}" pid="3" name="LastSaved">
    <vt:filetime>2026-05-16T00:00:00Z</vt:filetime>
  </property>
</Properties>
</file>