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73" r:id="rId2"/>
    <p:sldId id="274" r:id="rId3"/>
    <p:sldId id="276" r:id="rId4"/>
    <p:sldId id="275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2" r:id="rId40"/>
    <p:sldId id="311" r:id="rId41"/>
    <p:sldId id="313" r:id="rId42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63" autoAdjust="0"/>
  </p:normalViewPr>
  <p:slideViewPr>
    <p:cSldViewPr>
      <p:cViewPr>
        <p:scale>
          <a:sx n="83" d="100"/>
          <a:sy n="83" d="100"/>
        </p:scale>
        <p:origin x="-1022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7EAA-B8D5-4D1A-8D26-C380D45AA8A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F0279-2A63-40D3-9C78-39A0D582D9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337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00565-0F1E-48BD-AFF9-FA7392F48C8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7D4CF-E4A6-47F1-8EB4-4BA1E0607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80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252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320" y="769370"/>
            <a:ext cx="508444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5" y="657225"/>
            <a:ext cx="10694715" cy="692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499100" y="7210425"/>
            <a:ext cx="516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>
                <a:solidFill>
                  <a:schemeClr val="bg1"/>
                </a:solidFill>
              </a:rPr>
              <a:t>© </a:t>
            </a:r>
            <a:r>
              <a:rPr lang="cs-CZ" dirty="0" smtClean="0">
                <a:solidFill>
                  <a:schemeClr val="bg1"/>
                </a:solidFill>
              </a:rPr>
              <a:t>2026+ </a:t>
            </a:r>
            <a:r>
              <a:rPr lang="cs-CZ" dirty="0">
                <a:solidFill>
                  <a:schemeClr val="bg1"/>
                </a:solidFill>
              </a:rPr>
              <a:t>RNDr. Čeněk </a:t>
            </a:r>
            <a:r>
              <a:rPr lang="cs-CZ" dirty="0" err="1">
                <a:solidFill>
                  <a:schemeClr val="bg1"/>
                </a:solidFill>
              </a:rPr>
              <a:t>Kodejška</a:t>
            </a:r>
            <a:r>
              <a:rPr lang="cs-CZ" dirty="0">
                <a:solidFill>
                  <a:schemeClr val="bg1"/>
                </a:solidFill>
              </a:rPr>
              <a:t>, Ph.D.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-1" y="-19883"/>
            <a:ext cx="10681895" cy="677108"/>
          </a:xfrm>
        </p:spPr>
        <p:txBody>
          <a:bodyPr/>
          <a:lstStyle/>
          <a:p>
            <a:pPr algn="ctr"/>
            <a:r>
              <a:rPr lang="cs-CZ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Mechanika tekutin</a:t>
            </a:r>
            <a:endParaRPr lang="cs-CZ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48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Tvar přehradní hráze.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013"/>
            <a:ext cx="10693400" cy="595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02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Největší katastrofy.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8"/>
            <a:ext cx="10693400" cy="5927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1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Tlak vzduchu vyvolaný tíhovou silou.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615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07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Tlak vzduchu vyvolaný tíhovou silou.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8247"/>
            <a:ext cx="10693400" cy="659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9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Dálkový transport vody.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33"/>
          <a:stretch/>
        </p:blipFill>
        <p:spPr bwMode="auto">
          <a:xfrm>
            <a:off x="0" y="581025"/>
            <a:ext cx="10693400" cy="227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37"/>
          <a:stretch/>
        </p:blipFill>
        <p:spPr bwMode="auto">
          <a:xfrm>
            <a:off x="0" y="3307842"/>
            <a:ext cx="10693400" cy="428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48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Extrémní tlaky.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38247"/>
            <a:ext cx="10693401" cy="5512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47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Extrémní tlaky.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57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46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Extrémní tlaky.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153"/>
            <a:ext cx="10693400" cy="485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78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Vztlaková síla v tekutinách.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88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Vztlaková síla v tekutinách.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38247"/>
            <a:ext cx="10393939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30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11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09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Vztlaková síla v praxi.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399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97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Vztlaková síla v praxi.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399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841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Špička ledovce.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8246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35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Proudění tekutin.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" y="538247"/>
            <a:ext cx="10692796" cy="632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2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Proudění tekutin.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8246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35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Proudění tekutin.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825"/>
            <a:ext cx="10693400" cy="224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4626"/>
            <a:ext cx="10693400" cy="484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65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Rovnice kontinuity.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8247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55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Rovnice kontinuity.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1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55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Bernoulliho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rovnice.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C:\Users\imhotep\Downloads\bernoull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530225"/>
            <a:ext cx="10718800" cy="703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59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Bernoulliho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rovnice.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73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693400" cy="712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03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Bernoulliho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rovnice.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36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Hydrodynamický paradox.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C:\Users\imhotep\Downloads\hydrodynamicky-parado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4"/>
            <a:ext cx="10693400" cy="703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9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Proudění reálné tekutiny.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8" name="Picture 2" descr="C:\Users\imhotep\Downloads\proudeni-realne-tekutin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4"/>
            <a:ext cx="10693400" cy="703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46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Odporové síly prostředí.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178"/>
            <a:ext cx="10693400" cy="630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37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Odporové síly prostředí.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025"/>
            <a:ext cx="10693400" cy="402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893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Odporové síly prostředí.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006"/>
            <a:ext cx="10693400" cy="572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0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Kovová voda.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4" name="Picture 2" descr="C:\Users\imhotep\Downloads\kovova-vo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4"/>
            <a:ext cx="10693400" cy="70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75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Svatý grál fyziky - TOE.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6630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40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Svatý grál fyziky - TOE.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825"/>
            <a:ext cx="10693400" cy="388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91025"/>
            <a:ext cx="10693400" cy="2467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94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Svatý grál fyziky - TOE.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401"/>
            <a:ext cx="10693400" cy="5573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3625"/>
            <a:ext cx="10693400" cy="87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599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Vlastnosti kapalin a plynů.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imhotep\Downloads\vlastnosti-kapalin-plynu-v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4"/>
            <a:ext cx="10693400" cy="701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39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Fyzika budoucnosti.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8"/>
            <a:ext cx="10693401" cy="702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8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Dveře, které jsme ještě neotevřeli.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imhotep\Downloads\nevyresene-otazky-fyzik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4"/>
            <a:ext cx="10693400" cy="703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69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Tlak v tekutinách.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0" cy="700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48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Tlak v tekutinách.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1" cy="7044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75" y="581025"/>
            <a:ext cx="5810250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5" y="581025"/>
            <a:ext cx="6572250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" y="557567"/>
            <a:ext cx="10642453" cy="4900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561975"/>
            <a:ext cx="1065847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" y="581025"/>
            <a:ext cx="10624992" cy="248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13" y="581025"/>
            <a:ext cx="825817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21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Pascalův zákon.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399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Skupina 2"/>
          <p:cNvGrpSpPr/>
          <p:nvPr/>
        </p:nvGrpSpPr>
        <p:grpSpPr>
          <a:xfrm>
            <a:off x="1112835" y="546360"/>
            <a:ext cx="8467725" cy="7025247"/>
            <a:chOff x="1112835" y="546360"/>
            <a:chExt cx="8467725" cy="7025247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180" y="546360"/>
              <a:ext cx="6015037" cy="3463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2835" y="3894957"/>
              <a:ext cx="8467725" cy="3676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025"/>
            <a:ext cx="10693399" cy="271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025"/>
            <a:ext cx="10693399" cy="4481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025"/>
            <a:ext cx="10703708" cy="355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003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Hydrostatický tlak.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8246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25" y="581025"/>
            <a:ext cx="577215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581025"/>
            <a:ext cx="6524625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325" y="581025"/>
            <a:ext cx="5238750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10" y="538246"/>
            <a:ext cx="10702609" cy="593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067425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1689099" y="6470392"/>
            <a:ext cx="9004299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cs-CZ" sz="3200" dirty="0" smtClean="0"/>
              <a:t>V jaké nádobě působí kapalina na dno největší hydrostatickou silou?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2837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Hydrostatický paradox.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8246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54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2530</TotalTime>
  <Words>291</Words>
  <Application>Microsoft Office PowerPoint</Application>
  <PresentationFormat>Vlastní</PresentationFormat>
  <Paragraphs>82</Paragraphs>
  <Slides>41</Slides>
  <Notes>41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2" baseType="lpstr">
      <vt:lpstr>Office Theme</vt:lpstr>
      <vt:lpstr>Mechanika tekutin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Základní pojmy</dc:title>
  <dc:creator>Online2PDF.com;Kodejška</dc:creator>
  <cp:lastModifiedBy>imhotep</cp:lastModifiedBy>
  <cp:revision>146</cp:revision>
  <dcterms:created xsi:type="dcterms:W3CDTF">2026-05-16T13:26:38Z</dcterms:created>
  <dcterms:modified xsi:type="dcterms:W3CDTF">2026-06-15T10:57:41Z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2026-05-16T00:00:00Z</vt:filetime>
  </property>
  <property fmtid="{D5CDD505-2E9C-101B-9397-08002B2CF9AE}" pid="3" name="LastSaved">
    <vt:filetime>2026-05-16T00:00:00Z</vt:filetime>
  </property>
</Properties>
</file>